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24.jpg" ContentType="image/jpeg"/>
  <Override PartName="/ppt/media/image26.jpg" ContentType="image/jpeg"/>
  <Override PartName="/ppt/media/image29.jpg" ContentType="image/jpeg"/>
  <Override PartName="/ppt/media/image36.jpg" ContentType="image/jpeg"/>
  <Override PartName="/ppt/media/image37.jpg" ContentType="image/jpeg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70" r:id="rId6"/>
    <p:sldId id="271" r:id="rId7"/>
    <p:sldId id="272" r:id="rId8"/>
    <p:sldId id="273" r:id="rId9"/>
    <p:sldId id="261" r:id="rId10"/>
    <p:sldId id="266" r:id="rId11"/>
    <p:sldId id="268" r:id="rId12"/>
    <p:sldId id="265" r:id="rId13"/>
  </p:sldIdLst>
  <p:sldSz cx="9144000" cy="5143500" type="screen16x9"/>
  <p:notesSz cx="9144000" cy="51435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674524-6CE2-4480-A6FE-D9DAE303D97F}" v="13" dt="2025-03-28T09:53:19.98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9" autoAdjust="0"/>
    <p:restoredTop sz="94660"/>
  </p:normalViewPr>
  <p:slideViewPr>
    <p:cSldViewPr>
      <p:cViewPr varScale="1">
        <p:scale>
          <a:sx n="215" d="100"/>
          <a:sy n="215" d="100"/>
        </p:scale>
        <p:origin x="136" y="1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in Przybylski (DHL eCom PL)" userId="69bfb459-ce30-4fa3-8314-bb7c33bdba1e" providerId="ADAL" clId="{05674524-6CE2-4480-A6FE-D9DAE303D97F}"/>
    <pc:docChg chg="undo custSel modSld modMainMaster">
      <pc:chgData name="Marcin Przybylski (DHL eCom PL)" userId="69bfb459-ce30-4fa3-8314-bb7c33bdba1e" providerId="ADAL" clId="{05674524-6CE2-4480-A6FE-D9DAE303D97F}" dt="2025-03-31T14:36:11.043" v="28" actId="478"/>
      <pc:docMkLst>
        <pc:docMk/>
      </pc:docMkLst>
      <pc:sldChg chg="delSp mod">
        <pc:chgData name="Marcin Przybylski (DHL eCom PL)" userId="69bfb459-ce30-4fa3-8314-bb7c33bdba1e" providerId="ADAL" clId="{05674524-6CE2-4480-A6FE-D9DAE303D97F}" dt="2025-03-31T14:35:28.535" v="19" actId="478"/>
        <pc:sldMkLst>
          <pc:docMk/>
          <pc:sldMk cId="0" sldId="256"/>
        </pc:sldMkLst>
        <pc:spChg chg="del">
          <ac:chgData name="Marcin Przybylski (DHL eCom PL)" userId="69bfb459-ce30-4fa3-8314-bb7c33bdba1e" providerId="ADAL" clId="{05674524-6CE2-4480-A6FE-D9DAE303D97F}" dt="2025-03-31T14:35:28.535" v="19" actId="478"/>
          <ac:spMkLst>
            <pc:docMk/>
            <pc:sldMk cId="0" sldId="256"/>
            <ac:spMk id="2" creationId="{00000000-0000-0000-0000-000000000000}"/>
          </ac:spMkLst>
        </pc:spChg>
      </pc:sldChg>
      <pc:sldChg chg="delSp mod">
        <pc:chgData name="Marcin Przybylski (DHL eCom PL)" userId="69bfb459-ce30-4fa3-8314-bb7c33bdba1e" providerId="ADAL" clId="{05674524-6CE2-4480-A6FE-D9DAE303D97F}" dt="2025-03-31T14:35:32.728" v="20" actId="478"/>
        <pc:sldMkLst>
          <pc:docMk/>
          <pc:sldMk cId="0" sldId="257"/>
        </pc:sldMkLst>
        <pc:spChg chg="del">
          <ac:chgData name="Marcin Przybylski (DHL eCom PL)" userId="69bfb459-ce30-4fa3-8314-bb7c33bdba1e" providerId="ADAL" clId="{05674524-6CE2-4480-A6FE-D9DAE303D97F}" dt="2025-03-31T14:35:32.728" v="20" actId="478"/>
          <ac:spMkLst>
            <pc:docMk/>
            <pc:sldMk cId="0" sldId="257"/>
            <ac:spMk id="2" creationId="{00000000-0000-0000-0000-000000000000}"/>
          </ac:spMkLst>
        </pc:spChg>
      </pc:sldChg>
      <pc:sldChg chg="delSp mod">
        <pc:chgData name="Marcin Przybylski (DHL eCom PL)" userId="69bfb459-ce30-4fa3-8314-bb7c33bdba1e" providerId="ADAL" clId="{05674524-6CE2-4480-A6FE-D9DAE303D97F}" dt="2025-03-31T14:35:36.591" v="21" actId="478"/>
        <pc:sldMkLst>
          <pc:docMk/>
          <pc:sldMk cId="0" sldId="258"/>
        </pc:sldMkLst>
        <pc:spChg chg="del">
          <ac:chgData name="Marcin Przybylski (DHL eCom PL)" userId="69bfb459-ce30-4fa3-8314-bb7c33bdba1e" providerId="ADAL" clId="{05674524-6CE2-4480-A6FE-D9DAE303D97F}" dt="2025-03-31T14:35:36.591" v="21" actId="478"/>
          <ac:spMkLst>
            <pc:docMk/>
            <pc:sldMk cId="0" sldId="258"/>
            <ac:spMk id="2" creationId="{00000000-0000-0000-0000-000000000000}"/>
          </ac:spMkLst>
        </pc:spChg>
      </pc:sldChg>
      <pc:sldChg chg="delSp mod">
        <pc:chgData name="Marcin Przybylski (DHL eCom PL)" userId="69bfb459-ce30-4fa3-8314-bb7c33bdba1e" providerId="ADAL" clId="{05674524-6CE2-4480-A6FE-D9DAE303D97F}" dt="2025-03-31T14:35:40.618" v="22" actId="478"/>
        <pc:sldMkLst>
          <pc:docMk/>
          <pc:sldMk cId="0" sldId="259"/>
        </pc:sldMkLst>
        <pc:spChg chg="del">
          <ac:chgData name="Marcin Przybylski (DHL eCom PL)" userId="69bfb459-ce30-4fa3-8314-bb7c33bdba1e" providerId="ADAL" clId="{05674524-6CE2-4480-A6FE-D9DAE303D97F}" dt="2025-03-31T14:35:40.618" v="22" actId="478"/>
          <ac:spMkLst>
            <pc:docMk/>
            <pc:sldMk cId="0" sldId="259"/>
            <ac:spMk id="2" creationId="{00000000-0000-0000-0000-000000000000}"/>
          </ac:spMkLst>
        </pc:spChg>
      </pc:sldChg>
      <pc:sldChg chg="delSp mod">
        <pc:chgData name="Marcin Przybylski (DHL eCom PL)" userId="69bfb459-ce30-4fa3-8314-bb7c33bdba1e" providerId="ADAL" clId="{05674524-6CE2-4480-A6FE-D9DAE303D97F}" dt="2025-03-31T14:35:56.877" v="25" actId="478"/>
        <pc:sldMkLst>
          <pc:docMk/>
          <pc:sldMk cId="0" sldId="261"/>
        </pc:sldMkLst>
        <pc:spChg chg="del">
          <ac:chgData name="Marcin Przybylski (DHL eCom PL)" userId="69bfb459-ce30-4fa3-8314-bb7c33bdba1e" providerId="ADAL" clId="{05674524-6CE2-4480-A6FE-D9DAE303D97F}" dt="2025-03-31T14:35:56.877" v="25" actId="478"/>
          <ac:spMkLst>
            <pc:docMk/>
            <pc:sldMk cId="0" sldId="261"/>
            <ac:spMk id="2" creationId="{00000000-0000-0000-0000-000000000000}"/>
          </ac:spMkLst>
        </pc:spChg>
      </pc:sldChg>
      <pc:sldChg chg="delSp mod">
        <pc:chgData name="Marcin Przybylski (DHL eCom PL)" userId="69bfb459-ce30-4fa3-8314-bb7c33bdba1e" providerId="ADAL" clId="{05674524-6CE2-4480-A6FE-D9DAE303D97F}" dt="2025-03-31T14:36:11.043" v="28" actId="478"/>
        <pc:sldMkLst>
          <pc:docMk/>
          <pc:sldMk cId="0" sldId="265"/>
        </pc:sldMkLst>
        <pc:spChg chg="del">
          <ac:chgData name="Marcin Przybylski (DHL eCom PL)" userId="69bfb459-ce30-4fa3-8314-bb7c33bdba1e" providerId="ADAL" clId="{05674524-6CE2-4480-A6FE-D9DAE303D97F}" dt="2025-03-31T14:36:11.043" v="28" actId="478"/>
          <ac:spMkLst>
            <pc:docMk/>
            <pc:sldMk cId="0" sldId="265"/>
            <ac:spMk id="2" creationId="{00000000-0000-0000-0000-000000000000}"/>
          </ac:spMkLst>
        </pc:spChg>
      </pc:sldChg>
      <pc:sldChg chg="delSp mod">
        <pc:chgData name="Marcin Przybylski (DHL eCom PL)" userId="69bfb459-ce30-4fa3-8314-bb7c33bdba1e" providerId="ADAL" clId="{05674524-6CE2-4480-A6FE-D9DAE303D97F}" dt="2025-03-31T14:36:02.130" v="26" actId="478"/>
        <pc:sldMkLst>
          <pc:docMk/>
          <pc:sldMk cId="2097158872" sldId="266"/>
        </pc:sldMkLst>
        <pc:spChg chg="del">
          <ac:chgData name="Marcin Przybylski (DHL eCom PL)" userId="69bfb459-ce30-4fa3-8314-bb7c33bdba1e" providerId="ADAL" clId="{05674524-6CE2-4480-A6FE-D9DAE303D97F}" dt="2025-03-31T14:36:02.130" v="26" actId="478"/>
          <ac:spMkLst>
            <pc:docMk/>
            <pc:sldMk cId="2097158872" sldId="266"/>
            <ac:spMk id="2" creationId="{00000000-0000-0000-0000-000000000000}"/>
          </ac:spMkLst>
        </pc:spChg>
      </pc:sldChg>
      <pc:sldChg chg="delSp modSp mod">
        <pc:chgData name="Marcin Przybylski (DHL eCom PL)" userId="69bfb459-ce30-4fa3-8314-bb7c33bdba1e" providerId="ADAL" clId="{05674524-6CE2-4480-A6FE-D9DAE303D97F}" dt="2025-03-31T14:36:06.709" v="27" actId="478"/>
        <pc:sldMkLst>
          <pc:docMk/>
          <pc:sldMk cId="3882375941" sldId="268"/>
        </pc:sldMkLst>
        <pc:spChg chg="del">
          <ac:chgData name="Marcin Przybylski (DHL eCom PL)" userId="69bfb459-ce30-4fa3-8314-bb7c33bdba1e" providerId="ADAL" clId="{05674524-6CE2-4480-A6FE-D9DAE303D97F}" dt="2025-03-31T14:36:06.709" v="27" actId="478"/>
          <ac:spMkLst>
            <pc:docMk/>
            <pc:sldMk cId="3882375941" sldId="268"/>
            <ac:spMk id="2" creationId="{00000000-0000-0000-0000-000000000000}"/>
          </ac:spMkLst>
        </pc:spChg>
        <pc:picChg chg="mod">
          <ac:chgData name="Marcin Przybylski (DHL eCom PL)" userId="69bfb459-ce30-4fa3-8314-bb7c33bdba1e" providerId="ADAL" clId="{05674524-6CE2-4480-A6FE-D9DAE303D97F}" dt="2025-03-28T10:26:15.242" v="17" actId="1076"/>
          <ac:picMkLst>
            <pc:docMk/>
            <pc:sldMk cId="3882375941" sldId="268"/>
            <ac:picMk id="7" creationId="{59B5A4C0-857D-8B49-A29A-E0FCC6A768B1}"/>
          </ac:picMkLst>
        </pc:picChg>
        <pc:picChg chg="mod">
          <ac:chgData name="Marcin Przybylski (DHL eCom PL)" userId="69bfb459-ce30-4fa3-8314-bb7c33bdba1e" providerId="ADAL" clId="{05674524-6CE2-4480-A6FE-D9DAE303D97F}" dt="2025-03-28T10:26:14.824" v="16" actId="1076"/>
          <ac:picMkLst>
            <pc:docMk/>
            <pc:sldMk cId="3882375941" sldId="268"/>
            <ac:picMk id="10" creationId="{7412676C-1BB0-80E8-2551-200D2EB65D27}"/>
          </ac:picMkLst>
        </pc:picChg>
        <pc:picChg chg="mod">
          <ac:chgData name="Marcin Przybylski (DHL eCom PL)" userId="69bfb459-ce30-4fa3-8314-bb7c33bdba1e" providerId="ADAL" clId="{05674524-6CE2-4480-A6FE-D9DAE303D97F}" dt="2025-03-28T10:26:14.405" v="15" actId="1076"/>
          <ac:picMkLst>
            <pc:docMk/>
            <pc:sldMk cId="3882375941" sldId="268"/>
            <ac:picMk id="13" creationId="{30BA849A-62E5-8F9E-E4B7-8432C5AAF192}"/>
          </ac:picMkLst>
        </pc:picChg>
      </pc:sldChg>
      <pc:sldChg chg="delSp mod">
        <pc:chgData name="Marcin Przybylski (DHL eCom PL)" userId="69bfb459-ce30-4fa3-8314-bb7c33bdba1e" providerId="ADAL" clId="{05674524-6CE2-4480-A6FE-D9DAE303D97F}" dt="2025-03-31T14:35:45.156" v="23" actId="478"/>
        <pc:sldMkLst>
          <pc:docMk/>
          <pc:sldMk cId="3035080747" sldId="270"/>
        </pc:sldMkLst>
        <pc:spChg chg="del">
          <ac:chgData name="Marcin Przybylski (DHL eCom PL)" userId="69bfb459-ce30-4fa3-8314-bb7c33bdba1e" providerId="ADAL" clId="{05674524-6CE2-4480-A6FE-D9DAE303D97F}" dt="2025-03-31T14:35:45.156" v="23" actId="478"/>
          <ac:spMkLst>
            <pc:docMk/>
            <pc:sldMk cId="3035080747" sldId="270"/>
            <ac:spMk id="2" creationId="{00000000-0000-0000-0000-000000000000}"/>
          </ac:spMkLst>
        </pc:spChg>
      </pc:sldChg>
      <pc:sldChg chg="delSp mod">
        <pc:chgData name="Marcin Przybylski (DHL eCom PL)" userId="69bfb459-ce30-4fa3-8314-bb7c33bdba1e" providerId="ADAL" clId="{05674524-6CE2-4480-A6FE-D9DAE303D97F}" dt="2025-03-31T14:35:50.944" v="24" actId="478"/>
        <pc:sldMkLst>
          <pc:docMk/>
          <pc:sldMk cId="3741669758" sldId="272"/>
        </pc:sldMkLst>
        <pc:spChg chg="del">
          <ac:chgData name="Marcin Przybylski (DHL eCom PL)" userId="69bfb459-ce30-4fa3-8314-bb7c33bdba1e" providerId="ADAL" clId="{05674524-6CE2-4480-A6FE-D9DAE303D97F}" dt="2025-03-31T14:35:50.944" v="24" actId="478"/>
          <ac:spMkLst>
            <pc:docMk/>
            <pc:sldMk cId="3741669758" sldId="272"/>
            <ac:spMk id="2" creationId="{00000000-0000-0000-0000-000000000000}"/>
          </ac:spMkLst>
        </pc:spChg>
      </pc:sldChg>
      <pc:sldMasterChg chg="delSp mod">
        <pc:chgData name="Marcin Przybylski (DHL eCom PL)" userId="69bfb459-ce30-4fa3-8314-bb7c33bdba1e" providerId="ADAL" clId="{05674524-6CE2-4480-A6FE-D9DAE303D97F}" dt="2025-03-31T14:35:15.640" v="18" actId="478"/>
        <pc:sldMasterMkLst>
          <pc:docMk/>
          <pc:sldMasterMk cId="0" sldId="2147483648"/>
        </pc:sldMasterMkLst>
        <pc:spChg chg="del">
          <ac:chgData name="Marcin Przybylski (DHL eCom PL)" userId="69bfb459-ce30-4fa3-8314-bb7c33bdba1e" providerId="ADAL" clId="{05674524-6CE2-4480-A6FE-D9DAE303D97F}" dt="2025-03-31T14:35:15.640" v="18" actId="478"/>
          <ac:spMkLst>
            <pc:docMk/>
            <pc:sldMasterMk cId="0" sldId="2147483648"/>
            <ac:spMk id="7" creationId="{05D53D78-81B3-4FD1-82EC-01971D488DD9}"/>
          </ac:spMkLst>
        </pc:spChg>
      </pc:sldMasterChg>
    </pc:docChg>
  </pc:docChgLst>
  <pc:docChgLst>
    <pc:chgData name="Katarzyna Lenckowska (DHL eCom PL)" userId="46484561-315a-43ab-8e22-d189342154c7" providerId="ADAL" clId="{6D9564A2-F714-4DBA-8574-5F2287A51193}"/>
    <pc:docChg chg="undo custSel modSld">
      <pc:chgData name="Katarzyna Lenckowska (DHL eCom PL)" userId="46484561-315a-43ab-8e22-d189342154c7" providerId="ADAL" clId="{6D9564A2-F714-4DBA-8574-5F2287A51193}" dt="2025-03-10T13:05:56.163" v="105" actId="1076"/>
      <pc:docMkLst>
        <pc:docMk/>
      </pc:docMkLst>
      <pc:sldChg chg="modSp mod">
        <pc:chgData name="Katarzyna Lenckowska (DHL eCom PL)" userId="46484561-315a-43ab-8e22-d189342154c7" providerId="ADAL" clId="{6D9564A2-F714-4DBA-8574-5F2287A51193}" dt="2025-03-10T11:34:18.294" v="4" actId="20577"/>
        <pc:sldMkLst>
          <pc:docMk/>
          <pc:sldMk cId="0" sldId="256"/>
        </pc:sldMkLst>
        <pc:spChg chg="mod">
          <ac:chgData name="Katarzyna Lenckowska (DHL eCom PL)" userId="46484561-315a-43ab-8e22-d189342154c7" providerId="ADAL" clId="{6D9564A2-F714-4DBA-8574-5F2287A51193}" dt="2025-03-10T11:34:18.294" v="4" actId="20577"/>
          <ac:spMkLst>
            <pc:docMk/>
            <pc:sldMk cId="0" sldId="256"/>
            <ac:spMk id="7" creationId="{00000000-0000-0000-0000-000000000000}"/>
          </ac:spMkLst>
        </pc:spChg>
      </pc:sldChg>
      <pc:sldChg chg="addSp delSp modSp mod">
        <pc:chgData name="Katarzyna Lenckowska (DHL eCom PL)" userId="46484561-315a-43ab-8e22-d189342154c7" providerId="ADAL" clId="{6D9564A2-F714-4DBA-8574-5F2287A51193}" dt="2025-03-10T12:00:57.569" v="73" actId="1076"/>
        <pc:sldMkLst>
          <pc:docMk/>
          <pc:sldMk cId="0" sldId="261"/>
        </pc:sldMkLst>
        <pc:picChg chg="add mod">
          <ac:chgData name="Katarzyna Lenckowska (DHL eCom PL)" userId="46484561-315a-43ab-8e22-d189342154c7" providerId="ADAL" clId="{6D9564A2-F714-4DBA-8574-5F2287A51193}" dt="2025-03-10T11:40:48.264" v="38"/>
          <ac:picMkLst>
            <pc:docMk/>
            <pc:sldMk cId="0" sldId="261"/>
            <ac:picMk id="5" creationId="{C1B3ACEE-CD78-9C52-7A9A-30677ED0AF3B}"/>
          </ac:picMkLst>
        </pc:picChg>
        <pc:picChg chg="add del">
          <ac:chgData name="Katarzyna Lenckowska (DHL eCom PL)" userId="46484561-315a-43ab-8e22-d189342154c7" providerId="ADAL" clId="{6D9564A2-F714-4DBA-8574-5F2287A51193}" dt="2025-03-10T12:00:48.925" v="68" actId="478"/>
          <ac:picMkLst>
            <pc:docMk/>
            <pc:sldMk cId="0" sldId="261"/>
            <ac:picMk id="6" creationId="{2CE5191E-8089-1550-7D18-D85A78073CFF}"/>
          </ac:picMkLst>
        </pc:picChg>
        <pc:picChg chg="add mod">
          <ac:chgData name="Katarzyna Lenckowska (DHL eCom PL)" userId="46484561-315a-43ab-8e22-d189342154c7" providerId="ADAL" clId="{6D9564A2-F714-4DBA-8574-5F2287A51193}" dt="2025-03-10T12:00:57.569" v="73" actId="1076"/>
          <ac:picMkLst>
            <pc:docMk/>
            <pc:sldMk cId="0" sldId="261"/>
            <ac:picMk id="8" creationId="{3769F6CA-2BE5-6D9D-3C61-2A6F2592153E}"/>
          </ac:picMkLst>
        </pc:picChg>
        <pc:picChg chg="add del">
          <ac:chgData name="Katarzyna Lenckowska (DHL eCom PL)" userId="46484561-315a-43ab-8e22-d189342154c7" providerId="ADAL" clId="{6D9564A2-F714-4DBA-8574-5F2287A51193}" dt="2025-03-10T11:40:48.788" v="39" actId="478"/>
          <ac:picMkLst>
            <pc:docMk/>
            <pc:sldMk cId="0" sldId="261"/>
            <ac:picMk id="12" creationId="{00000000-0000-0000-0000-000000000000}"/>
          </ac:picMkLst>
        </pc:picChg>
      </pc:sldChg>
      <pc:sldChg chg="addSp delSp modSp mod">
        <pc:chgData name="Katarzyna Lenckowska (DHL eCom PL)" userId="46484561-315a-43ab-8e22-d189342154c7" providerId="ADAL" clId="{6D9564A2-F714-4DBA-8574-5F2287A51193}" dt="2025-03-10T11:59:48.999" v="67" actId="1076"/>
        <pc:sldMkLst>
          <pc:docMk/>
          <pc:sldMk cId="3882375941" sldId="268"/>
        </pc:sldMkLst>
        <pc:picChg chg="del">
          <ac:chgData name="Katarzyna Lenckowska (DHL eCom PL)" userId="46484561-315a-43ab-8e22-d189342154c7" providerId="ADAL" clId="{6D9564A2-F714-4DBA-8574-5F2287A51193}" dt="2025-03-10T11:42:14.866" v="42" actId="478"/>
          <ac:picMkLst>
            <pc:docMk/>
            <pc:sldMk cId="3882375941" sldId="268"/>
            <ac:picMk id="6" creationId="{95CC679C-F60D-2508-1E00-106C739C84B3}"/>
          </ac:picMkLst>
        </pc:picChg>
        <pc:picChg chg="add mod">
          <ac:chgData name="Katarzyna Lenckowska (DHL eCom PL)" userId="46484561-315a-43ab-8e22-d189342154c7" providerId="ADAL" clId="{6D9564A2-F714-4DBA-8574-5F2287A51193}" dt="2025-03-10T11:42:31.416" v="49" actId="1076"/>
          <ac:picMkLst>
            <pc:docMk/>
            <pc:sldMk cId="3882375941" sldId="268"/>
            <ac:picMk id="7" creationId="{59B5A4C0-857D-8B49-A29A-E0FCC6A768B1}"/>
          </ac:picMkLst>
        </pc:picChg>
        <pc:picChg chg="del">
          <ac:chgData name="Katarzyna Lenckowska (DHL eCom PL)" userId="46484561-315a-43ab-8e22-d189342154c7" providerId="ADAL" clId="{6D9564A2-F714-4DBA-8574-5F2287A51193}" dt="2025-03-10T11:42:15.629" v="43" actId="478"/>
          <ac:picMkLst>
            <pc:docMk/>
            <pc:sldMk cId="3882375941" sldId="268"/>
            <ac:picMk id="9" creationId="{114FA22A-48CE-0726-3413-CC77C522E543}"/>
          </ac:picMkLst>
        </pc:picChg>
        <pc:picChg chg="add mod">
          <ac:chgData name="Katarzyna Lenckowska (DHL eCom PL)" userId="46484561-315a-43ab-8e22-d189342154c7" providerId="ADAL" clId="{6D9564A2-F714-4DBA-8574-5F2287A51193}" dt="2025-03-10T11:59:48.999" v="67" actId="1076"/>
          <ac:picMkLst>
            <pc:docMk/>
            <pc:sldMk cId="3882375941" sldId="268"/>
            <ac:picMk id="10" creationId="{7412676C-1BB0-80E8-2551-200D2EB65D27}"/>
          </ac:picMkLst>
        </pc:picChg>
        <pc:picChg chg="del">
          <ac:chgData name="Katarzyna Lenckowska (DHL eCom PL)" userId="46484561-315a-43ab-8e22-d189342154c7" providerId="ADAL" clId="{6D9564A2-F714-4DBA-8574-5F2287A51193}" dt="2025-03-10T11:42:13.907" v="41" actId="478"/>
          <ac:picMkLst>
            <pc:docMk/>
            <pc:sldMk cId="3882375941" sldId="268"/>
            <ac:picMk id="11" creationId="{0CDE5DF1-A107-90FA-FC1C-71AC109763E2}"/>
          </ac:picMkLst>
        </pc:picChg>
        <pc:picChg chg="add mod">
          <ac:chgData name="Katarzyna Lenckowska (DHL eCom PL)" userId="46484561-315a-43ab-8e22-d189342154c7" providerId="ADAL" clId="{6D9564A2-F714-4DBA-8574-5F2287A51193}" dt="2025-03-10T11:59:43.933" v="66" actId="1076"/>
          <ac:picMkLst>
            <pc:docMk/>
            <pc:sldMk cId="3882375941" sldId="268"/>
            <ac:picMk id="13" creationId="{30BA849A-62E5-8F9E-E4B7-8432C5AAF192}"/>
          </ac:picMkLst>
        </pc:picChg>
      </pc:sldChg>
      <pc:sldChg chg="addSp delSp modSp mod">
        <pc:chgData name="Katarzyna Lenckowska (DHL eCom PL)" userId="46484561-315a-43ab-8e22-d189342154c7" providerId="ADAL" clId="{6D9564A2-F714-4DBA-8574-5F2287A51193}" dt="2025-03-10T13:05:56.163" v="105" actId="1076"/>
        <pc:sldMkLst>
          <pc:docMk/>
          <pc:sldMk cId="3035080747" sldId="270"/>
        </pc:sldMkLst>
        <pc:spChg chg="mod">
          <ac:chgData name="Katarzyna Lenckowska (DHL eCom PL)" userId="46484561-315a-43ab-8e22-d189342154c7" providerId="ADAL" clId="{6D9564A2-F714-4DBA-8574-5F2287A51193}" dt="2025-03-10T12:05:22.473" v="93" actId="20577"/>
          <ac:spMkLst>
            <pc:docMk/>
            <pc:sldMk cId="3035080747" sldId="270"/>
            <ac:spMk id="3" creationId="{00000000-0000-0000-0000-000000000000}"/>
          </ac:spMkLst>
        </pc:spChg>
        <pc:spChg chg="mod">
          <ac:chgData name="Katarzyna Lenckowska (DHL eCom PL)" userId="46484561-315a-43ab-8e22-d189342154c7" providerId="ADAL" clId="{6D9564A2-F714-4DBA-8574-5F2287A51193}" dt="2025-03-10T12:04:47.879" v="92" actId="20577"/>
          <ac:spMkLst>
            <pc:docMk/>
            <pc:sldMk cId="3035080747" sldId="270"/>
            <ac:spMk id="59" creationId="{1F981F90-57BA-C811-E131-3529BAF27C51}"/>
          </ac:spMkLst>
        </pc:spChg>
        <pc:picChg chg="del">
          <ac:chgData name="Katarzyna Lenckowska (DHL eCom PL)" userId="46484561-315a-43ab-8e22-d189342154c7" providerId="ADAL" clId="{6D9564A2-F714-4DBA-8574-5F2287A51193}" dt="2025-03-10T13:05:43.955" v="98" actId="478"/>
          <ac:picMkLst>
            <pc:docMk/>
            <pc:sldMk cId="3035080747" sldId="270"/>
            <ac:picMk id="9" creationId="{A016C627-C0C0-95FA-9BE6-A938C65CD5C1}"/>
          </ac:picMkLst>
        </pc:picChg>
        <pc:picChg chg="del">
          <ac:chgData name="Katarzyna Lenckowska (DHL eCom PL)" userId="46484561-315a-43ab-8e22-d189342154c7" providerId="ADAL" clId="{6D9564A2-F714-4DBA-8574-5F2287A51193}" dt="2025-03-10T11:38:28.599" v="5" actId="478"/>
          <ac:picMkLst>
            <pc:docMk/>
            <pc:sldMk cId="3035080747" sldId="270"/>
            <ac:picMk id="11" creationId="{69533315-6374-78C7-A9B6-02ACA4A8FC35}"/>
          </ac:picMkLst>
        </pc:picChg>
        <pc:picChg chg="add mod">
          <ac:chgData name="Katarzyna Lenckowska (DHL eCom PL)" userId="46484561-315a-43ab-8e22-d189342154c7" providerId="ADAL" clId="{6D9564A2-F714-4DBA-8574-5F2287A51193}" dt="2025-03-10T11:38:36.250" v="8" actId="1076"/>
          <ac:picMkLst>
            <pc:docMk/>
            <pc:sldMk cId="3035080747" sldId="270"/>
            <ac:picMk id="12" creationId="{E368412E-CDF3-A15B-FB66-8C1F03C5153B}"/>
          </ac:picMkLst>
        </pc:picChg>
        <pc:picChg chg="add mod">
          <ac:chgData name="Katarzyna Lenckowska (DHL eCom PL)" userId="46484561-315a-43ab-8e22-d189342154c7" providerId="ADAL" clId="{6D9564A2-F714-4DBA-8574-5F2287A51193}" dt="2025-03-10T11:39:10.688" v="17" actId="1076"/>
          <ac:picMkLst>
            <pc:docMk/>
            <pc:sldMk cId="3035080747" sldId="270"/>
            <ac:picMk id="17" creationId="{B86EB9BC-C345-4084-2F66-77600E53EA78}"/>
          </ac:picMkLst>
        </pc:picChg>
        <pc:picChg chg="del">
          <ac:chgData name="Katarzyna Lenckowska (DHL eCom PL)" userId="46484561-315a-43ab-8e22-d189342154c7" providerId="ADAL" clId="{6D9564A2-F714-4DBA-8574-5F2287A51193}" dt="2025-03-10T11:38:48.295" v="9" actId="478"/>
          <ac:picMkLst>
            <pc:docMk/>
            <pc:sldMk cId="3035080747" sldId="270"/>
            <ac:picMk id="20" creationId="{5BABCAC6-6EBD-C899-B89D-83F316C9D80A}"/>
          </ac:picMkLst>
        </pc:picChg>
        <pc:picChg chg="add mod">
          <ac:chgData name="Katarzyna Lenckowska (DHL eCom PL)" userId="46484561-315a-43ab-8e22-d189342154c7" providerId="ADAL" clId="{6D9564A2-F714-4DBA-8574-5F2287A51193}" dt="2025-03-10T12:03:29.541" v="81" actId="1076"/>
          <ac:picMkLst>
            <pc:docMk/>
            <pc:sldMk cId="3035080747" sldId="270"/>
            <ac:picMk id="21" creationId="{44D05C03-6F1A-8973-27FA-3183EAF2861C}"/>
          </ac:picMkLst>
        </pc:picChg>
        <pc:picChg chg="add del mod">
          <ac:chgData name="Katarzyna Lenckowska (DHL eCom PL)" userId="46484561-315a-43ab-8e22-d189342154c7" providerId="ADAL" clId="{6D9564A2-F714-4DBA-8574-5F2287A51193}" dt="2025-03-10T13:05:37.607" v="97" actId="478"/>
          <ac:picMkLst>
            <pc:docMk/>
            <pc:sldMk cId="3035080747" sldId="270"/>
            <ac:picMk id="23" creationId="{21EAA705-5DA5-4432-2AAF-EF13BF775A94}"/>
          </ac:picMkLst>
        </pc:picChg>
        <pc:picChg chg="add mod">
          <ac:chgData name="Katarzyna Lenckowska (DHL eCom PL)" userId="46484561-315a-43ab-8e22-d189342154c7" providerId="ADAL" clId="{6D9564A2-F714-4DBA-8574-5F2287A51193}" dt="2025-03-10T13:05:56.163" v="105" actId="1076"/>
          <ac:picMkLst>
            <pc:docMk/>
            <pc:sldMk cId="3035080747" sldId="270"/>
            <ac:picMk id="25" creationId="{C7FF1873-48F7-3A79-3714-09C69469CDF9}"/>
          </ac:picMkLst>
        </pc:picChg>
        <pc:picChg chg="del">
          <ac:chgData name="Katarzyna Lenckowska (DHL eCom PL)" userId="46484561-315a-43ab-8e22-d189342154c7" providerId="ADAL" clId="{6D9564A2-F714-4DBA-8574-5F2287A51193}" dt="2025-03-10T12:03:16.800" v="74" actId="478"/>
          <ac:picMkLst>
            <pc:docMk/>
            <pc:sldMk cId="3035080747" sldId="270"/>
            <ac:picMk id="37" creationId="{4DC084E2-07FF-C3F9-6F2E-7BE16DCA247A}"/>
          </ac:picMkLst>
        </pc:picChg>
      </pc:sldChg>
      <pc:sldChg chg="addSp delSp modSp mod">
        <pc:chgData name="Katarzyna Lenckowska (DHL eCom PL)" userId="46484561-315a-43ab-8e22-d189342154c7" providerId="ADAL" clId="{6D9564A2-F714-4DBA-8574-5F2287A51193}" dt="2025-03-10T12:04:13.522" v="91" actId="1076"/>
        <pc:sldMkLst>
          <pc:docMk/>
          <pc:sldMk cId="436811929" sldId="271"/>
        </pc:sldMkLst>
        <pc:picChg chg="add mod">
          <ac:chgData name="Katarzyna Lenckowska (DHL eCom PL)" userId="46484561-315a-43ab-8e22-d189342154c7" providerId="ADAL" clId="{6D9564A2-F714-4DBA-8574-5F2287A51193}" dt="2025-03-10T12:04:13.522" v="91" actId="1076"/>
          <ac:picMkLst>
            <pc:docMk/>
            <pc:sldMk cId="436811929" sldId="271"/>
            <ac:picMk id="5" creationId="{0EFCD848-9289-B9A9-E4D0-7A6CDBC143FC}"/>
          </ac:picMkLst>
        </pc:picChg>
        <pc:picChg chg="del">
          <ac:chgData name="Katarzyna Lenckowska (DHL eCom PL)" userId="46484561-315a-43ab-8e22-d189342154c7" providerId="ADAL" clId="{6D9564A2-F714-4DBA-8574-5F2287A51193}" dt="2025-03-10T12:03:57.080" v="82" actId="478"/>
          <ac:picMkLst>
            <pc:docMk/>
            <pc:sldMk cId="436811929" sldId="271"/>
            <ac:picMk id="13" creationId="{6C62F9D9-EDAB-5961-438D-E61A3B1C232E}"/>
          </ac:picMkLst>
        </pc:picChg>
      </pc:sldChg>
      <pc:sldChg chg="addSp delSp modSp mod">
        <pc:chgData name="Katarzyna Lenckowska (DHL eCom PL)" userId="46484561-315a-43ab-8e22-d189342154c7" providerId="ADAL" clId="{6D9564A2-F714-4DBA-8574-5F2287A51193}" dt="2025-03-10T11:40:22.530" v="25" actId="14100"/>
        <pc:sldMkLst>
          <pc:docMk/>
          <pc:sldMk cId="2489554207" sldId="273"/>
        </pc:sldMkLst>
        <pc:picChg chg="add mod">
          <ac:chgData name="Katarzyna Lenckowska (DHL eCom PL)" userId="46484561-315a-43ab-8e22-d189342154c7" providerId="ADAL" clId="{6D9564A2-F714-4DBA-8574-5F2287A51193}" dt="2025-03-10T11:40:22.530" v="25" actId="14100"/>
          <ac:picMkLst>
            <pc:docMk/>
            <pc:sldMk cId="2489554207" sldId="273"/>
            <ac:picMk id="5" creationId="{5C0CF469-E22F-4CAF-FD36-AB42CEBF3ACA}"/>
          </ac:picMkLst>
        </pc:picChg>
        <pc:picChg chg="del">
          <ac:chgData name="Katarzyna Lenckowska (DHL eCom PL)" userId="46484561-315a-43ab-8e22-d189342154c7" providerId="ADAL" clId="{6D9564A2-F714-4DBA-8574-5F2287A51193}" dt="2025-03-10T11:40:11.297" v="18" actId="478"/>
          <ac:picMkLst>
            <pc:docMk/>
            <pc:sldMk cId="2489554207" sldId="273"/>
            <ac:picMk id="13" creationId="{6C62F9D9-EDAB-5961-438D-E61A3B1C232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70" dirty="0"/>
              <a:t>‹#›</a:t>
            </a:fld>
            <a:endParaRPr spc="7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D3041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70" dirty="0"/>
              <a:t>‹#›</a:t>
            </a:fld>
            <a:endParaRPr spc="7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D3041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3/31/2025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70" dirty="0"/>
              <a:t>‹#›</a:t>
            </a:fld>
            <a:endParaRPr spc="7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D3041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3/31/2025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70" dirty="0"/>
              <a:t>‹#›</a:t>
            </a:fld>
            <a:endParaRPr spc="7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3/31/2025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70" dirty="0"/>
              <a:t>‹#›</a:t>
            </a:fld>
            <a:endParaRPr spc="7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5206" y="496315"/>
            <a:ext cx="8533587" cy="299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D3041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1302" y="1056513"/>
            <a:ext cx="8521395" cy="1423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15756" y="4790490"/>
            <a:ext cx="156845" cy="1676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70" dirty="0"/>
              <a:t>‹#›</a:t>
            </a:fld>
            <a:endParaRPr spc="7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1.jpg"/><Relationship Id="rId7" Type="http://schemas.openxmlformats.org/officeDocument/2006/relationships/image" Target="../media/image1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com.dhl.com.pl/mktg/branding_DHL.zip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32.png"/><Relationship Id="rId9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mailto:brand.pl@dhl.co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hyperlink" Target="https://ecom.dhl.com.pl/mktg/branding_DHL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hyperlink" Target="mailto:brand.pl@dhl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hyperlink" Target="mailto:brand.pl@dhl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https://ecom.dhl.com.pl/mktg/branding_DHL.zip" TargetMode="External"/><Relationship Id="rId7" Type="http://schemas.openxmlformats.org/officeDocument/2006/relationships/hyperlink" Target="https://ecom.dhl.com.pl/mktg/gif_logo.gif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11" Type="http://schemas.openxmlformats.org/officeDocument/2006/relationships/image" Target="../media/image22.gif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com.dhl.com.pl/mktg/branding_DHL.zip" TargetMode="External"/><Relationship Id="rId7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mailto:brand.pl@dhl.com" TargetMode="External"/><Relationship Id="rId3" Type="http://schemas.openxmlformats.org/officeDocument/2006/relationships/hyperlink" Target="https://ecom.dhl.com.pl/mktg/branding_DHL.zip" TargetMode="External"/><Relationship Id="rId7" Type="http://schemas.openxmlformats.org/officeDocument/2006/relationships/hyperlink" Target="https://ecom.dhl.com.pl/mktg/gif_pop.gif" TargetMode="External"/><Relationship Id="rId12" Type="http://schemas.openxmlformats.org/officeDocument/2006/relationships/image" Target="../media/image27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11" Type="http://schemas.openxmlformats.org/officeDocument/2006/relationships/image" Target="../media/image26.jpg"/><Relationship Id="rId5" Type="http://schemas.openxmlformats.org/officeDocument/2006/relationships/image" Target="../media/image17.png"/><Relationship Id="rId10" Type="http://schemas.openxmlformats.org/officeDocument/2006/relationships/image" Target="../media/image25.jpeg"/><Relationship Id="rId4" Type="http://schemas.openxmlformats.org/officeDocument/2006/relationships/image" Target="../media/image16.png"/><Relationship Id="rId9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com.dhl.com.pl/mktg/branding_DHL.zip" TargetMode="External"/><Relationship Id="rId7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hyperlink" Target="https://ecom.dhl.com.pl/mktg/branding_DHL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uszył nowy program akceleracyjny Firmy Jutra: e-Commerce ">
            <a:extLst>
              <a:ext uri="{FF2B5EF4-FFF2-40B4-BE49-F238E27FC236}">
                <a16:creationId xmlns:a16="http://schemas.microsoft.com/office/drawing/2014/main" id="{B1755786-7B6B-F6B1-7B86-F4B98EA90C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921258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24154" y="590550"/>
            <a:ext cx="5264785" cy="8207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070"/>
              </a:lnSpc>
              <a:spcBef>
                <a:spcPts val="100"/>
              </a:spcBef>
            </a:pPr>
            <a:r>
              <a:rPr sz="3600" spc="90" dirty="0">
                <a:solidFill>
                  <a:srgbClr val="FFC000"/>
                </a:solidFill>
              </a:rPr>
              <a:t>Branding</a:t>
            </a:r>
            <a:r>
              <a:rPr sz="3600" spc="-90" dirty="0">
                <a:solidFill>
                  <a:srgbClr val="FFC000"/>
                </a:solidFill>
              </a:rPr>
              <a:t> </a:t>
            </a:r>
            <a:r>
              <a:rPr sz="3600" spc="85" dirty="0">
                <a:solidFill>
                  <a:srgbClr val="FFC000"/>
                </a:solidFill>
              </a:rPr>
              <a:t>e-commerce</a:t>
            </a:r>
            <a:br>
              <a:rPr lang="pl-PL" sz="3600" spc="85" dirty="0">
                <a:solidFill>
                  <a:srgbClr val="FFC000"/>
                </a:solidFill>
              </a:rPr>
            </a:br>
            <a:endParaRPr sz="3600" spc="85" dirty="0">
              <a:solidFill>
                <a:srgbClr val="FFC000"/>
              </a:solidFill>
            </a:endParaRPr>
          </a:p>
          <a:p>
            <a:pPr marL="12700" marR="5080">
              <a:lnSpc>
                <a:spcPts val="1939"/>
              </a:lnSpc>
              <a:spcBef>
                <a:spcPts val="155"/>
              </a:spcBef>
            </a:pPr>
            <a:r>
              <a:rPr lang="pl-PL" b="0" spc="-10" dirty="0">
                <a:solidFill>
                  <a:srgbClr val="FFC000"/>
                </a:solidFill>
                <a:latin typeface="Calibri"/>
                <a:cs typeface="Calibri"/>
              </a:rPr>
              <a:t>Zamieszczanie logotypów DHL  w koszykach </a:t>
            </a:r>
            <a:r>
              <a:rPr lang="pl-PL" b="0" spc="-10" dirty="0" err="1">
                <a:solidFill>
                  <a:srgbClr val="FFC000"/>
                </a:solidFill>
                <a:latin typeface="Calibri"/>
                <a:cs typeface="Calibri"/>
              </a:rPr>
              <a:t>esklepów</a:t>
            </a:r>
            <a:endParaRPr b="0" spc="10" dirty="0">
              <a:solidFill>
                <a:srgbClr val="FFC000"/>
              </a:solidFill>
              <a:latin typeface="Calibri"/>
              <a:cs typeface="Calibri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C08DB6E3-3416-6BFB-86AF-3DC9A8156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741" y="4159017"/>
            <a:ext cx="8785097" cy="879201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381000" y="4628320"/>
            <a:ext cx="1478915" cy="210820"/>
            <a:chOff x="324166" y="4611043"/>
            <a:chExt cx="1478915" cy="210820"/>
          </a:xfrm>
        </p:grpSpPr>
        <p:sp>
          <p:nvSpPr>
            <p:cNvPr id="4" name="object 4"/>
            <p:cNvSpPr/>
            <p:nvPr/>
          </p:nvSpPr>
          <p:spPr>
            <a:xfrm>
              <a:off x="324154" y="4689995"/>
              <a:ext cx="1478915" cy="132080"/>
            </a:xfrm>
            <a:custGeom>
              <a:avLst/>
              <a:gdLst/>
              <a:ahLst/>
              <a:cxnLst/>
              <a:rect l="l" t="t" r="r" b="b"/>
              <a:pathLst>
                <a:path w="1478914" h="132079">
                  <a:moveTo>
                    <a:pt x="179971" y="117030"/>
                  </a:moveTo>
                  <a:lnTo>
                    <a:pt x="0" y="117030"/>
                  </a:lnTo>
                  <a:lnTo>
                    <a:pt x="0" y="131851"/>
                  </a:lnTo>
                  <a:lnTo>
                    <a:pt x="168998" y="131851"/>
                  </a:lnTo>
                  <a:lnTo>
                    <a:pt x="179971" y="117030"/>
                  </a:lnTo>
                  <a:close/>
                </a:path>
                <a:path w="1478914" h="132079">
                  <a:moveTo>
                    <a:pt x="200355" y="88569"/>
                  </a:moveTo>
                  <a:lnTo>
                    <a:pt x="0" y="88569"/>
                  </a:lnTo>
                  <a:lnTo>
                    <a:pt x="0" y="103797"/>
                  </a:lnTo>
                  <a:lnTo>
                    <a:pt x="189382" y="103797"/>
                  </a:lnTo>
                  <a:lnTo>
                    <a:pt x="200355" y="88569"/>
                  </a:lnTo>
                  <a:close/>
                </a:path>
                <a:path w="1478914" h="132079">
                  <a:moveTo>
                    <a:pt x="220751" y="60515"/>
                  </a:moveTo>
                  <a:lnTo>
                    <a:pt x="0" y="60515"/>
                  </a:lnTo>
                  <a:lnTo>
                    <a:pt x="0" y="75742"/>
                  </a:lnTo>
                  <a:lnTo>
                    <a:pt x="209778" y="75742"/>
                  </a:lnTo>
                  <a:lnTo>
                    <a:pt x="220751" y="60515"/>
                  </a:lnTo>
                  <a:close/>
                </a:path>
                <a:path w="1478914" h="132079">
                  <a:moveTo>
                    <a:pt x="558330" y="60515"/>
                  </a:moveTo>
                  <a:lnTo>
                    <a:pt x="399935" y="60515"/>
                  </a:lnTo>
                  <a:lnTo>
                    <a:pt x="389407" y="59131"/>
                  </a:lnTo>
                  <a:lnTo>
                    <a:pt x="385965" y="55714"/>
                  </a:lnTo>
                  <a:lnTo>
                    <a:pt x="386867" y="51396"/>
                  </a:lnTo>
                  <a:lnTo>
                    <a:pt x="389343" y="47294"/>
                  </a:lnTo>
                  <a:lnTo>
                    <a:pt x="401497" y="30518"/>
                  </a:lnTo>
                  <a:lnTo>
                    <a:pt x="413664" y="14033"/>
                  </a:lnTo>
                  <a:lnTo>
                    <a:pt x="419925" y="5219"/>
                  </a:lnTo>
                  <a:lnTo>
                    <a:pt x="419925" y="0"/>
                  </a:lnTo>
                  <a:lnTo>
                    <a:pt x="288975" y="0"/>
                  </a:lnTo>
                  <a:lnTo>
                    <a:pt x="194094" y="131851"/>
                  </a:lnTo>
                  <a:lnTo>
                    <a:pt x="425805" y="131851"/>
                  </a:lnTo>
                  <a:lnTo>
                    <a:pt x="476897" y="123304"/>
                  </a:lnTo>
                  <a:lnTo>
                    <a:pt x="515734" y="103098"/>
                  </a:lnTo>
                  <a:lnTo>
                    <a:pt x="542747" y="79438"/>
                  </a:lnTo>
                  <a:lnTo>
                    <a:pt x="558330" y="60515"/>
                  </a:lnTo>
                  <a:close/>
                </a:path>
                <a:path w="1478914" h="132079">
                  <a:moveTo>
                    <a:pt x="1478902" y="117030"/>
                  </a:moveTo>
                  <a:lnTo>
                    <a:pt x="1272717" y="117030"/>
                  </a:lnTo>
                  <a:lnTo>
                    <a:pt x="1261732" y="131851"/>
                  </a:lnTo>
                  <a:lnTo>
                    <a:pt x="1478902" y="131851"/>
                  </a:lnTo>
                  <a:lnTo>
                    <a:pt x="1478902" y="117030"/>
                  </a:lnTo>
                  <a:close/>
                </a:path>
                <a:path w="1478914" h="132079">
                  <a:moveTo>
                    <a:pt x="1478902" y="88569"/>
                  </a:moveTo>
                  <a:lnTo>
                    <a:pt x="1293101" y="88569"/>
                  </a:lnTo>
                  <a:lnTo>
                    <a:pt x="1282115" y="103797"/>
                  </a:lnTo>
                  <a:lnTo>
                    <a:pt x="1478902" y="103797"/>
                  </a:lnTo>
                  <a:lnTo>
                    <a:pt x="1478902" y="88569"/>
                  </a:lnTo>
                  <a:close/>
                </a:path>
                <a:path w="1478914" h="132079">
                  <a:moveTo>
                    <a:pt x="1478902" y="60515"/>
                  </a:moveTo>
                  <a:lnTo>
                    <a:pt x="1313484" y="60515"/>
                  </a:lnTo>
                  <a:lnTo>
                    <a:pt x="1302499" y="75742"/>
                  </a:lnTo>
                  <a:lnTo>
                    <a:pt x="1478902" y="75742"/>
                  </a:lnTo>
                  <a:lnTo>
                    <a:pt x="1478902" y="60515"/>
                  </a:lnTo>
                  <a:close/>
                </a:path>
              </a:pathLst>
            </a:custGeom>
            <a:solidFill>
              <a:srgbClr val="D3041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5063" y="4750510"/>
              <a:ext cx="384216" cy="7133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37070" y="4611052"/>
              <a:ext cx="1075690" cy="210820"/>
            </a:xfrm>
            <a:custGeom>
              <a:avLst/>
              <a:gdLst/>
              <a:ahLst/>
              <a:cxnLst/>
              <a:rect l="l" t="t" r="r" b="b"/>
              <a:pathLst>
                <a:path w="1075690" h="210820">
                  <a:moveTo>
                    <a:pt x="395605" y="55524"/>
                  </a:moveTo>
                  <a:lnTo>
                    <a:pt x="387667" y="28397"/>
                  </a:lnTo>
                  <a:lnTo>
                    <a:pt x="363131" y="6311"/>
                  </a:lnTo>
                  <a:lnTo>
                    <a:pt x="333768" y="0"/>
                  </a:lnTo>
                  <a:lnTo>
                    <a:pt x="45402" y="0"/>
                  </a:lnTo>
                  <a:lnTo>
                    <a:pt x="0" y="62509"/>
                  </a:lnTo>
                  <a:lnTo>
                    <a:pt x="271322" y="62509"/>
                  </a:lnTo>
                  <a:lnTo>
                    <a:pt x="270929" y="67729"/>
                  </a:lnTo>
                  <a:lnTo>
                    <a:pt x="240728" y="110210"/>
                  </a:lnTo>
                  <a:lnTo>
                    <a:pt x="238252" y="114071"/>
                  </a:lnTo>
                  <a:lnTo>
                    <a:pt x="237350" y="118275"/>
                  </a:lnTo>
                  <a:lnTo>
                    <a:pt x="240792" y="121653"/>
                  </a:lnTo>
                  <a:lnTo>
                    <a:pt x="251320" y="123037"/>
                  </a:lnTo>
                  <a:lnTo>
                    <a:pt x="356806" y="123037"/>
                  </a:lnTo>
                  <a:lnTo>
                    <a:pt x="388162" y="79743"/>
                  </a:lnTo>
                  <a:lnTo>
                    <a:pt x="395605" y="55524"/>
                  </a:lnTo>
                  <a:close/>
                </a:path>
                <a:path w="1075690" h="210820">
                  <a:moveTo>
                    <a:pt x="822934" y="0"/>
                  </a:moveTo>
                  <a:lnTo>
                    <a:pt x="686879" y="0"/>
                  </a:lnTo>
                  <a:lnTo>
                    <a:pt x="636739" y="69329"/>
                  </a:lnTo>
                  <a:lnTo>
                    <a:pt x="575957" y="69329"/>
                  </a:lnTo>
                  <a:lnTo>
                    <a:pt x="626097" y="0"/>
                  </a:lnTo>
                  <a:lnTo>
                    <a:pt x="490397" y="0"/>
                  </a:lnTo>
                  <a:lnTo>
                    <a:pt x="401078" y="123037"/>
                  </a:lnTo>
                  <a:lnTo>
                    <a:pt x="733958" y="123037"/>
                  </a:lnTo>
                  <a:lnTo>
                    <a:pt x="772795" y="69329"/>
                  </a:lnTo>
                  <a:lnTo>
                    <a:pt x="822934" y="0"/>
                  </a:lnTo>
                  <a:close/>
                </a:path>
                <a:path w="1075690" h="210820">
                  <a:moveTo>
                    <a:pt x="1011097" y="0"/>
                  </a:moveTo>
                  <a:lnTo>
                    <a:pt x="867206" y="0"/>
                  </a:lnTo>
                  <a:lnTo>
                    <a:pt x="778281" y="123037"/>
                  </a:lnTo>
                  <a:lnTo>
                    <a:pt x="922172" y="123037"/>
                  </a:lnTo>
                  <a:lnTo>
                    <a:pt x="1011097" y="0"/>
                  </a:lnTo>
                  <a:close/>
                </a:path>
                <a:path w="1075690" h="210820">
                  <a:moveTo>
                    <a:pt x="1075474" y="139458"/>
                  </a:moveTo>
                  <a:lnTo>
                    <a:pt x="766521" y="139458"/>
                  </a:lnTo>
                  <a:lnTo>
                    <a:pt x="756704" y="153085"/>
                  </a:lnTo>
                  <a:lnTo>
                    <a:pt x="751624" y="159905"/>
                  </a:lnTo>
                  <a:lnTo>
                    <a:pt x="745070" y="177825"/>
                  </a:lnTo>
                  <a:lnTo>
                    <a:pt x="751319" y="194221"/>
                  </a:lnTo>
                  <a:lnTo>
                    <a:pt x="771245" y="206171"/>
                  </a:lnTo>
                  <a:lnTo>
                    <a:pt x="805726" y="210794"/>
                  </a:lnTo>
                  <a:lnTo>
                    <a:pt x="1024153" y="210794"/>
                  </a:lnTo>
                  <a:lnTo>
                    <a:pt x="1075474" y="139458"/>
                  </a:lnTo>
                  <a:close/>
                </a:path>
              </a:pathLst>
            </a:custGeom>
            <a:solidFill>
              <a:srgbClr val="D3041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11302" y="1056513"/>
            <a:ext cx="8479790" cy="11409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2405" marR="116205" indent="-180340">
              <a:lnSpc>
                <a:spcPct val="110000"/>
              </a:lnSpc>
              <a:spcBef>
                <a:spcPts val="100"/>
              </a:spcBef>
              <a:buClr>
                <a:srgbClr val="D30411"/>
              </a:buClr>
              <a:buFont typeface="Arial"/>
              <a:buChar char="•"/>
              <a:tabLst>
                <a:tab pos="193040" algn="l"/>
              </a:tabLst>
            </a:pPr>
            <a:r>
              <a:rPr sz="1200" spc="35" dirty="0">
                <a:latin typeface="Calibri"/>
                <a:cs typeface="Calibri"/>
              </a:rPr>
              <a:t>Najczęściej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wykorzystywana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forma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integracji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15" dirty="0">
                <a:latin typeface="Calibri"/>
                <a:cs typeface="Calibri"/>
              </a:rPr>
              <a:t>i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jednocześnie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25" dirty="0">
                <a:latin typeface="Calibri"/>
                <a:cs typeface="Calibri"/>
              </a:rPr>
              <a:t>najbardziej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rozpoznawalna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wśród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klientów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detalicznych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zawiera </a:t>
            </a:r>
            <a:r>
              <a:rPr sz="1200" spc="-254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grafiki:</a:t>
            </a:r>
            <a:endParaRPr sz="1200" dirty="0">
              <a:latin typeface="Calibri"/>
              <a:cs typeface="Calibri"/>
            </a:endParaRPr>
          </a:p>
          <a:p>
            <a:pPr marL="372110" lvl="1" indent="-180340">
              <a:lnSpc>
                <a:spcPct val="100000"/>
              </a:lnSpc>
              <a:spcBef>
                <a:spcPts val="635"/>
              </a:spcBef>
              <a:buClr>
                <a:srgbClr val="D30411"/>
              </a:buClr>
              <a:buFont typeface="Symbol"/>
              <a:buChar char=""/>
              <a:tabLst>
                <a:tab pos="372745" algn="l"/>
              </a:tabLst>
            </a:pPr>
            <a:r>
              <a:rPr sz="1200" spc="35" dirty="0" err="1">
                <a:latin typeface="Calibri"/>
                <a:cs typeface="Calibri"/>
              </a:rPr>
              <a:t>dla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dostawy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przez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kuriera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wyróżniamy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oznaczenie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logotypem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60" dirty="0">
                <a:latin typeface="Calibri"/>
                <a:cs typeface="Calibri"/>
              </a:rPr>
              <a:t>DHL,</a:t>
            </a:r>
            <a:endParaRPr sz="1200" dirty="0">
              <a:latin typeface="Calibri"/>
              <a:cs typeface="Calibri"/>
            </a:endParaRPr>
          </a:p>
          <a:p>
            <a:pPr marL="372110" marR="5080" lvl="1" indent="-180340">
              <a:lnSpc>
                <a:spcPct val="110000"/>
              </a:lnSpc>
              <a:spcBef>
                <a:spcPts val="505"/>
              </a:spcBef>
              <a:buClr>
                <a:srgbClr val="D30411"/>
              </a:buClr>
              <a:buFont typeface="Symbol"/>
              <a:buChar char=""/>
              <a:tabLst>
                <a:tab pos="372745" algn="l"/>
              </a:tabLst>
            </a:pPr>
            <a:r>
              <a:rPr sz="1200" spc="35" dirty="0">
                <a:latin typeface="Calibri"/>
                <a:cs typeface="Calibri"/>
              </a:rPr>
              <a:t>dla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dostawy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przez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kuriera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70" dirty="0">
                <a:latin typeface="Calibri"/>
                <a:cs typeface="Calibri"/>
              </a:rPr>
              <a:t>w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usłudze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Premium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wyróżniamy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oznaczenie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logotypem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90" dirty="0">
                <a:latin typeface="Calibri"/>
                <a:cs typeface="Calibri"/>
              </a:rPr>
              <a:t>DHL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15" dirty="0">
                <a:latin typeface="Calibri"/>
                <a:cs typeface="Calibri"/>
              </a:rPr>
              <a:t>i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informacją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spc="20" dirty="0">
                <a:latin typeface="Calibri"/>
                <a:cs typeface="Calibri"/>
              </a:rPr>
              <a:t>o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usłudze.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Podkreślamy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korzyści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dla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klienta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czyli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gwarancję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25" dirty="0">
                <a:latin typeface="Calibri"/>
                <a:cs typeface="Calibri"/>
              </a:rPr>
              <a:t>podjęcia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pierwszej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próby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doręczenia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70" dirty="0">
                <a:latin typeface="Calibri"/>
                <a:cs typeface="Calibri"/>
              </a:rPr>
              <a:t>w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pierwszym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dniu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roboczym.</a:t>
            </a:r>
            <a:endParaRPr sz="1200" dirty="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0331" y="2759366"/>
            <a:ext cx="140208" cy="14173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739110" y="2711918"/>
            <a:ext cx="71628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110" dirty="0">
                <a:latin typeface="Calibri"/>
                <a:cs typeface="Calibri"/>
              </a:rPr>
              <a:t>K</a:t>
            </a:r>
            <a:r>
              <a:rPr sz="1100" b="1" spc="40" dirty="0">
                <a:latin typeface="Calibri"/>
                <a:cs typeface="Calibri"/>
              </a:rPr>
              <a:t>u</a:t>
            </a:r>
            <a:r>
              <a:rPr sz="1100" b="1" spc="45" dirty="0">
                <a:latin typeface="Calibri"/>
                <a:cs typeface="Calibri"/>
              </a:rPr>
              <a:t>r</a:t>
            </a:r>
            <a:r>
              <a:rPr sz="1100" b="1" spc="25" dirty="0">
                <a:latin typeface="Calibri"/>
                <a:cs typeface="Calibri"/>
              </a:rPr>
              <a:t>i</a:t>
            </a:r>
            <a:r>
              <a:rPr sz="1100" b="1" spc="40" dirty="0">
                <a:latin typeface="Calibri"/>
                <a:cs typeface="Calibri"/>
              </a:rPr>
              <a:t>er</a:t>
            </a:r>
            <a:r>
              <a:rPr sz="1100" b="1" spc="-45" dirty="0">
                <a:latin typeface="Calibri"/>
                <a:cs typeface="Calibri"/>
              </a:rPr>
              <a:t> </a:t>
            </a:r>
            <a:r>
              <a:rPr sz="1100" b="1" spc="80" dirty="0">
                <a:latin typeface="Calibri"/>
                <a:cs typeface="Calibri"/>
              </a:rPr>
              <a:t>DHL</a:t>
            </a:r>
            <a:endParaRPr sz="1100" dirty="0">
              <a:latin typeface="Calibri"/>
              <a:cs typeface="Calibr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0184" y="2637445"/>
            <a:ext cx="1008887" cy="368807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6427" y="3350678"/>
            <a:ext cx="140208" cy="141732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1774797" y="3250500"/>
            <a:ext cx="2503170" cy="333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50" dirty="0">
                <a:latin typeface="Calibri"/>
                <a:cs typeface="Calibri"/>
              </a:rPr>
              <a:t>Kurier</a:t>
            </a:r>
            <a:r>
              <a:rPr sz="1100" b="1" spc="-60" dirty="0">
                <a:latin typeface="Calibri"/>
                <a:cs typeface="Calibri"/>
              </a:rPr>
              <a:t> </a:t>
            </a:r>
            <a:r>
              <a:rPr sz="1100" b="1" spc="80" dirty="0">
                <a:latin typeface="Calibri"/>
                <a:cs typeface="Calibri"/>
              </a:rPr>
              <a:t>DHL</a:t>
            </a:r>
            <a:r>
              <a:rPr sz="1100" b="1" spc="-55" dirty="0">
                <a:latin typeface="Calibri"/>
                <a:cs typeface="Calibri"/>
              </a:rPr>
              <a:t> </a:t>
            </a:r>
            <a:r>
              <a:rPr sz="1100" b="1" spc="50" dirty="0">
                <a:latin typeface="Calibri"/>
                <a:cs typeface="Calibri"/>
              </a:rPr>
              <a:t>Premium</a:t>
            </a:r>
            <a:endParaRPr sz="11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900" spc="25" dirty="0">
                <a:latin typeface="Calibri"/>
                <a:cs typeface="Calibri"/>
              </a:rPr>
              <a:t>Gwarancja</a:t>
            </a:r>
            <a:r>
              <a:rPr sz="900" spc="-50" dirty="0">
                <a:latin typeface="Calibri"/>
                <a:cs typeface="Calibri"/>
              </a:rPr>
              <a:t> </a:t>
            </a:r>
            <a:r>
              <a:rPr sz="900" spc="25" dirty="0">
                <a:latin typeface="Calibri"/>
                <a:cs typeface="Calibri"/>
              </a:rPr>
              <a:t>doręczenia</a:t>
            </a:r>
            <a:r>
              <a:rPr sz="900" spc="-45" dirty="0">
                <a:latin typeface="Calibri"/>
                <a:cs typeface="Calibri"/>
              </a:rPr>
              <a:t> </a:t>
            </a:r>
            <a:r>
              <a:rPr sz="900" spc="30" dirty="0">
                <a:latin typeface="Calibri"/>
                <a:cs typeface="Calibri"/>
              </a:rPr>
              <a:t>następnego</a:t>
            </a:r>
            <a:r>
              <a:rPr sz="900" spc="-35" dirty="0">
                <a:latin typeface="Calibri"/>
                <a:cs typeface="Calibri"/>
              </a:rPr>
              <a:t> </a:t>
            </a:r>
            <a:r>
              <a:rPr sz="900" spc="20" dirty="0">
                <a:latin typeface="Calibri"/>
                <a:cs typeface="Calibri"/>
              </a:rPr>
              <a:t>dnia</a:t>
            </a:r>
            <a:r>
              <a:rPr sz="900" spc="-35" dirty="0">
                <a:latin typeface="Calibri"/>
                <a:cs typeface="Calibri"/>
              </a:rPr>
              <a:t> </a:t>
            </a:r>
            <a:r>
              <a:rPr sz="900" spc="30" dirty="0">
                <a:latin typeface="Calibri"/>
                <a:cs typeface="Calibri"/>
              </a:rPr>
              <a:t>roboczego</a:t>
            </a:r>
            <a:endParaRPr sz="900" dirty="0">
              <a:latin typeface="Calibri"/>
              <a:cs typeface="Calibri"/>
            </a:endParaRPr>
          </a:p>
        </p:txBody>
      </p:sp>
      <p:pic>
        <p:nvPicPr>
          <p:cNvPr id="16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6279" y="3230281"/>
            <a:ext cx="1008888" cy="367284"/>
          </a:xfrm>
          <a:prstGeom prst="rect">
            <a:avLst/>
          </a:prstGeom>
        </p:spPr>
      </p:pic>
      <p:grpSp>
        <p:nvGrpSpPr>
          <p:cNvPr id="42" name="Grupa 41">
            <a:extLst>
              <a:ext uri="{FF2B5EF4-FFF2-40B4-BE49-F238E27FC236}">
                <a16:creationId xmlns:a16="http://schemas.microsoft.com/office/drawing/2014/main" id="{25A5096F-54ED-18DE-3C3C-5278BDA38066}"/>
              </a:ext>
            </a:extLst>
          </p:cNvPr>
          <p:cNvGrpSpPr/>
          <p:nvPr/>
        </p:nvGrpSpPr>
        <p:grpSpPr>
          <a:xfrm>
            <a:off x="7592164" y="185427"/>
            <a:ext cx="1327403" cy="249936"/>
            <a:chOff x="7577328" y="4744211"/>
            <a:chExt cx="1327403" cy="249936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77328" y="4744211"/>
              <a:ext cx="1327403" cy="249936"/>
            </a:xfrm>
            <a:prstGeom prst="rect">
              <a:avLst/>
            </a:prstGeom>
          </p:spPr>
        </p:pic>
        <p:sp>
          <p:nvSpPr>
            <p:cNvPr id="18" name="object 18"/>
            <p:cNvSpPr txBox="1"/>
            <p:nvPr/>
          </p:nvSpPr>
          <p:spPr>
            <a:xfrm>
              <a:off x="7640828" y="4768478"/>
              <a:ext cx="1139825" cy="172483"/>
            </a:xfrm>
            <a:prstGeom prst="rect">
              <a:avLst/>
            </a:prstGeom>
          </p:spPr>
          <p:txBody>
            <a:bodyPr vert="horz" wrap="square" lIns="0" tIns="31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25"/>
                </a:spcBef>
              </a:pPr>
              <a:r>
                <a:rPr sz="1100" b="1" spc="85" dirty="0">
                  <a:solidFill>
                    <a:srgbClr val="FFFFFF"/>
                  </a:solidFill>
                  <a:latin typeface="Calibri"/>
                  <a:cs typeface="Calibri"/>
                  <a:hlinkClick r:id="rId6"/>
                </a:rPr>
                <a:t>P</a:t>
              </a:r>
              <a:r>
                <a:rPr sz="1100" b="1" spc="40" dirty="0">
                  <a:solidFill>
                    <a:srgbClr val="FFFFFF"/>
                  </a:solidFill>
                  <a:latin typeface="Calibri"/>
                  <a:cs typeface="Calibri"/>
                  <a:hlinkClick r:id="rId6"/>
                </a:rPr>
                <a:t>ob</a:t>
              </a:r>
              <a:r>
                <a:rPr sz="1100" b="1" spc="25" dirty="0">
                  <a:solidFill>
                    <a:srgbClr val="FFFFFF"/>
                  </a:solidFill>
                  <a:latin typeface="Calibri"/>
                  <a:cs typeface="Calibri"/>
                  <a:hlinkClick r:id="rId6"/>
                </a:rPr>
                <a:t>i</a:t>
              </a:r>
              <a:r>
                <a:rPr sz="1100" b="1" spc="50" dirty="0">
                  <a:solidFill>
                    <a:srgbClr val="FFFFFF"/>
                  </a:solidFill>
                  <a:latin typeface="Calibri"/>
                  <a:cs typeface="Calibri"/>
                  <a:hlinkClick r:id="rId6"/>
                </a:rPr>
                <a:t>erz</a:t>
              </a:r>
              <a:r>
                <a:rPr sz="1100" b="1" spc="-45" dirty="0">
                  <a:solidFill>
                    <a:srgbClr val="FFFFFF"/>
                  </a:solidFill>
                  <a:latin typeface="Calibri"/>
                  <a:cs typeface="Calibri"/>
                  <a:hlinkClick r:id="rId6"/>
                </a:rPr>
                <a:t> </a:t>
              </a:r>
              <a:r>
                <a:rPr sz="1100" b="1" spc="60" dirty="0">
                  <a:solidFill>
                    <a:srgbClr val="FFFFFF"/>
                  </a:solidFill>
                  <a:latin typeface="Calibri"/>
                  <a:cs typeface="Calibri"/>
                  <a:hlinkClick r:id="rId6"/>
                </a:rPr>
                <a:t>m</a:t>
              </a:r>
              <a:r>
                <a:rPr sz="1100" b="1" spc="25" dirty="0">
                  <a:solidFill>
                    <a:srgbClr val="FFFFFF"/>
                  </a:solidFill>
                  <a:latin typeface="Calibri"/>
                  <a:cs typeface="Calibri"/>
                  <a:hlinkClick r:id="rId6"/>
                </a:rPr>
                <a:t>at</a:t>
              </a:r>
              <a:r>
                <a:rPr sz="1100" b="1" spc="45" dirty="0">
                  <a:solidFill>
                    <a:srgbClr val="FFFFFF"/>
                  </a:solidFill>
                  <a:latin typeface="Calibri"/>
                  <a:cs typeface="Calibri"/>
                  <a:hlinkClick r:id="rId6"/>
                </a:rPr>
                <a:t>er</a:t>
              </a:r>
              <a:r>
                <a:rPr sz="1100" b="1" spc="20" dirty="0">
                  <a:solidFill>
                    <a:srgbClr val="FFFFFF"/>
                  </a:solidFill>
                  <a:latin typeface="Calibri"/>
                  <a:cs typeface="Calibri"/>
                  <a:hlinkClick r:id="rId6"/>
                </a:rPr>
                <a:t>i</a:t>
              </a:r>
              <a:r>
                <a:rPr sz="1100" b="1" spc="40" dirty="0">
                  <a:solidFill>
                    <a:srgbClr val="FFFFFF"/>
                  </a:solidFill>
                  <a:latin typeface="Calibri"/>
                  <a:cs typeface="Calibri"/>
                  <a:hlinkClick r:id="rId6"/>
                </a:rPr>
                <a:t>ał</a:t>
              </a:r>
              <a:r>
                <a:rPr sz="1100" b="1" spc="65" dirty="0">
                  <a:solidFill>
                    <a:srgbClr val="FFFFFF"/>
                  </a:solidFill>
                  <a:latin typeface="Calibri"/>
                  <a:cs typeface="Calibri"/>
                  <a:hlinkClick r:id="rId6"/>
                </a:rPr>
                <a:t>y</a:t>
              </a:r>
              <a:endParaRPr sz="1100" dirty="0">
                <a:latin typeface="Calibri"/>
                <a:cs typeface="Calibri"/>
              </a:endParaRPr>
            </a:p>
          </p:txBody>
        </p:sp>
      </p:grpSp>
      <p:sp>
        <p:nvSpPr>
          <p:cNvPr id="20" name="object 11">
            <a:extLst>
              <a:ext uri="{FF2B5EF4-FFF2-40B4-BE49-F238E27FC236}">
                <a16:creationId xmlns:a16="http://schemas.microsoft.com/office/drawing/2014/main" id="{CE4B4FD2-DFD9-2328-7DA5-106A31DF9C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4433" y="317640"/>
            <a:ext cx="875649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2400" spc="120" dirty="0"/>
              <a:t>Koszyk – doręczenie Kurierem</a:t>
            </a:r>
            <a:endParaRPr sz="2400" spc="75" dirty="0"/>
          </a:p>
        </p:txBody>
      </p:sp>
      <p:sp>
        <p:nvSpPr>
          <p:cNvPr id="21" name="object 4">
            <a:extLst>
              <a:ext uri="{FF2B5EF4-FFF2-40B4-BE49-F238E27FC236}">
                <a16:creationId xmlns:a16="http://schemas.microsoft.com/office/drawing/2014/main" id="{FA392BAD-261B-535A-F6B8-5C60C8831300}"/>
              </a:ext>
            </a:extLst>
          </p:cNvPr>
          <p:cNvSpPr txBox="1"/>
          <p:nvPr/>
        </p:nvSpPr>
        <p:spPr>
          <a:xfrm>
            <a:off x="224433" y="2273195"/>
            <a:ext cx="3923029" cy="3674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spc="60" dirty="0">
                <a:latin typeface="Calibri"/>
                <a:cs typeface="Calibri"/>
              </a:rPr>
              <a:t>Preferowane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500" dirty="0">
              <a:latin typeface="Calibri"/>
              <a:cs typeface="Calibri"/>
            </a:endParaRPr>
          </a:p>
        </p:txBody>
      </p:sp>
      <p:sp>
        <p:nvSpPr>
          <p:cNvPr id="23" name="object 6">
            <a:extLst>
              <a:ext uri="{FF2B5EF4-FFF2-40B4-BE49-F238E27FC236}">
                <a16:creationId xmlns:a16="http://schemas.microsoft.com/office/drawing/2014/main" id="{68C055FB-31D9-E355-FBF2-6E4AA5CFFE91}"/>
              </a:ext>
            </a:extLst>
          </p:cNvPr>
          <p:cNvSpPr txBox="1"/>
          <p:nvPr/>
        </p:nvSpPr>
        <p:spPr>
          <a:xfrm>
            <a:off x="4838881" y="2232218"/>
            <a:ext cx="4276090" cy="777777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b="1" spc="70" dirty="0">
                <a:latin typeface="Calibri"/>
                <a:cs typeface="Calibri"/>
              </a:rPr>
              <a:t>Drugiego</a:t>
            </a:r>
            <a:r>
              <a:rPr b="1" spc="-65" dirty="0">
                <a:latin typeface="Calibri"/>
                <a:cs typeface="Calibri"/>
              </a:rPr>
              <a:t> </a:t>
            </a:r>
            <a:r>
              <a:rPr b="1" spc="65" dirty="0">
                <a:latin typeface="Calibri"/>
                <a:cs typeface="Calibri"/>
              </a:rPr>
              <a:t>wyboru</a:t>
            </a:r>
            <a:endParaRPr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1350" spc="75" dirty="0">
                <a:latin typeface="Calibri"/>
                <a:cs typeface="Calibri"/>
              </a:rPr>
              <a:t>gdy</a:t>
            </a:r>
            <a:r>
              <a:rPr sz="1350" spc="-40" dirty="0">
                <a:latin typeface="Calibri"/>
                <a:cs typeface="Calibri"/>
              </a:rPr>
              <a:t> </a:t>
            </a:r>
            <a:r>
              <a:rPr sz="1350" spc="25" dirty="0">
                <a:latin typeface="Calibri"/>
                <a:cs typeface="Calibri"/>
              </a:rPr>
              <a:t>nie</a:t>
            </a:r>
            <a:r>
              <a:rPr sz="1350" spc="-25" dirty="0">
                <a:latin typeface="Calibri"/>
                <a:cs typeface="Calibri"/>
              </a:rPr>
              <a:t> </a:t>
            </a:r>
            <a:r>
              <a:rPr sz="1350" spc="65" dirty="0">
                <a:latin typeface="Calibri"/>
                <a:cs typeface="Calibri"/>
              </a:rPr>
              <a:t>ma</a:t>
            </a:r>
            <a:r>
              <a:rPr sz="1350" spc="-30" dirty="0">
                <a:latin typeface="Calibri"/>
                <a:cs typeface="Calibri"/>
              </a:rPr>
              <a:t> </a:t>
            </a:r>
            <a:r>
              <a:rPr sz="1350" spc="55" dirty="0">
                <a:latin typeface="Calibri"/>
                <a:cs typeface="Calibri"/>
              </a:rPr>
              <a:t>możliwości</a:t>
            </a:r>
            <a:r>
              <a:rPr sz="1350" spc="-45" dirty="0">
                <a:latin typeface="Calibri"/>
                <a:cs typeface="Calibri"/>
              </a:rPr>
              <a:t> </a:t>
            </a:r>
            <a:r>
              <a:rPr sz="1350" spc="45" dirty="0">
                <a:latin typeface="Calibri"/>
                <a:cs typeface="Calibri"/>
              </a:rPr>
              <a:t>wdrożenia</a:t>
            </a:r>
            <a:r>
              <a:rPr sz="1350" spc="-55" dirty="0">
                <a:latin typeface="Calibri"/>
                <a:cs typeface="Calibri"/>
              </a:rPr>
              <a:t> </a:t>
            </a:r>
            <a:r>
              <a:rPr sz="1350" spc="35" dirty="0">
                <a:latin typeface="Calibri"/>
                <a:cs typeface="Calibri"/>
              </a:rPr>
              <a:t>opcji</a:t>
            </a:r>
            <a:r>
              <a:rPr sz="1350" spc="-25" dirty="0">
                <a:latin typeface="Calibri"/>
                <a:cs typeface="Calibri"/>
              </a:rPr>
              <a:t> </a:t>
            </a:r>
            <a:r>
              <a:rPr sz="1350" spc="40" dirty="0">
                <a:latin typeface="Calibri"/>
                <a:cs typeface="Calibri"/>
              </a:rPr>
              <a:t>preferowanych</a:t>
            </a:r>
            <a:endParaRPr lang="pl-PL" sz="1350" spc="4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endParaRPr sz="1350" dirty="0">
              <a:latin typeface="Calibri"/>
              <a:cs typeface="Calibri"/>
            </a:endParaRPr>
          </a:p>
        </p:txBody>
      </p:sp>
      <p:pic>
        <p:nvPicPr>
          <p:cNvPr id="24" name="object 6">
            <a:extLst>
              <a:ext uri="{FF2B5EF4-FFF2-40B4-BE49-F238E27FC236}">
                <a16:creationId xmlns:a16="http://schemas.microsoft.com/office/drawing/2014/main" id="{E4458F51-927C-EEB6-89F7-D3742181D44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84178" y="2871013"/>
            <a:ext cx="140208" cy="141731"/>
          </a:xfrm>
          <a:prstGeom prst="rect">
            <a:avLst/>
          </a:prstGeom>
        </p:spPr>
      </p:pic>
      <p:sp>
        <p:nvSpPr>
          <p:cNvPr id="25" name="object 9">
            <a:extLst>
              <a:ext uri="{FF2B5EF4-FFF2-40B4-BE49-F238E27FC236}">
                <a16:creationId xmlns:a16="http://schemas.microsoft.com/office/drawing/2014/main" id="{7CF9A798-8C0A-7139-53F5-69DC2E75E490}"/>
              </a:ext>
            </a:extLst>
          </p:cNvPr>
          <p:cNvSpPr txBox="1"/>
          <p:nvPr/>
        </p:nvSpPr>
        <p:spPr>
          <a:xfrm>
            <a:off x="6282957" y="2823565"/>
            <a:ext cx="71628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110" dirty="0">
                <a:latin typeface="Calibri"/>
                <a:cs typeface="Calibri"/>
              </a:rPr>
              <a:t>K</a:t>
            </a:r>
            <a:r>
              <a:rPr sz="1100" b="1" spc="40" dirty="0">
                <a:latin typeface="Calibri"/>
                <a:cs typeface="Calibri"/>
              </a:rPr>
              <a:t>u</a:t>
            </a:r>
            <a:r>
              <a:rPr sz="1100" b="1" spc="45" dirty="0">
                <a:latin typeface="Calibri"/>
                <a:cs typeface="Calibri"/>
              </a:rPr>
              <a:t>r</a:t>
            </a:r>
            <a:r>
              <a:rPr sz="1100" b="1" spc="25" dirty="0">
                <a:latin typeface="Calibri"/>
                <a:cs typeface="Calibri"/>
              </a:rPr>
              <a:t>i</a:t>
            </a:r>
            <a:r>
              <a:rPr sz="1100" b="1" spc="40" dirty="0">
                <a:latin typeface="Calibri"/>
                <a:cs typeface="Calibri"/>
              </a:rPr>
              <a:t>er</a:t>
            </a:r>
            <a:r>
              <a:rPr sz="1100" b="1" spc="-45" dirty="0">
                <a:latin typeface="Calibri"/>
                <a:cs typeface="Calibri"/>
              </a:rPr>
              <a:t> </a:t>
            </a:r>
            <a:r>
              <a:rPr sz="1100" b="1" spc="80" dirty="0">
                <a:latin typeface="Calibri"/>
                <a:cs typeface="Calibri"/>
              </a:rPr>
              <a:t>DHL</a:t>
            </a:r>
            <a:endParaRPr sz="1100" dirty="0">
              <a:latin typeface="Calibri"/>
              <a:cs typeface="Calibri"/>
            </a:endParaRPr>
          </a:p>
        </p:txBody>
      </p:sp>
      <p:pic>
        <p:nvPicPr>
          <p:cNvPr id="27" name="object 13">
            <a:extLst>
              <a:ext uri="{FF2B5EF4-FFF2-40B4-BE49-F238E27FC236}">
                <a16:creationId xmlns:a16="http://schemas.microsoft.com/office/drawing/2014/main" id="{91CACC4B-5940-A1F3-7F8D-0BCE34315E79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90274" y="3450074"/>
            <a:ext cx="140208" cy="141732"/>
          </a:xfrm>
          <a:prstGeom prst="rect">
            <a:avLst/>
          </a:prstGeom>
        </p:spPr>
      </p:pic>
      <p:sp>
        <p:nvSpPr>
          <p:cNvPr id="28" name="object 14">
            <a:extLst>
              <a:ext uri="{FF2B5EF4-FFF2-40B4-BE49-F238E27FC236}">
                <a16:creationId xmlns:a16="http://schemas.microsoft.com/office/drawing/2014/main" id="{5E0ABFC8-EC45-EF18-355A-00F6664E3E93}"/>
              </a:ext>
            </a:extLst>
          </p:cNvPr>
          <p:cNvSpPr txBox="1"/>
          <p:nvPr/>
        </p:nvSpPr>
        <p:spPr>
          <a:xfrm>
            <a:off x="6323775" y="3421956"/>
            <a:ext cx="1711292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50" dirty="0">
                <a:latin typeface="Calibri"/>
                <a:cs typeface="Calibri"/>
              </a:rPr>
              <a:t>Kurier</a:t>
            </a:r>
            <a:r>
              <a:rPr sz="1100" b="1" spc="-60" dirty="0">
                <a:latin typeface="Calibri"/>
                <a:cs typeface="Calibri"/>
              </a:rPr>
              <a:t> </a:t>
            </a:r>
            <a:r>
              <a:rPr sz="1100" b="1" spc="80" dirty="0">
                <a:latin typeface="Calibri"/>
                <a:cs typeface="Calibri"/>
              </a:rPr>
              <a:t>DHL</a:t>
            </a:r>
            <a:r>
              <a:rPr sz="1100" b="1" spc="-55" dirty="0">
                <a:latin typeface="Calibri"/>
                <a:cs typeface="Calibri"/>
              </a:rPr>
              <a:t> </a:t>
            </a:r>
            <a:r>
              <a:rPr sz="1100" b="1" spc="50" dirty="0">
                <a:latin typeface="Calibri"/>
                <a:cs typeface="Calibri"/>
              </a:rPr>
              <a:t>Premium</a:t>
            </a:r>
            <a:endParaRPr sz="1100" dirty="0">
              <a:latin typeface="Calibri"/>
              <a:cs typeface="Calibri"/>
            </a:endParaRPr>
          </a:p>
        </p:txBody>
      </p:sp>
      <p:pic>
        <p:nvPicPr>
          <p:cNvPr id="30" name="object 13">
            <a:extLst>
              <a:ext uri="{FF2B5EF4-FFF2-40B4-BE49-F238E27FC236}">
                <a16:creationId xmlns:a16="http://schemas.microsoft.com/office/drawing/2014/main" id="{1FE06D9F-B786-AD8B-33DC-4167F2A533ED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218460" y="3421732"/>
            <a:ext cx="935736" cy="205739"/>
          </a:xfrm>
          <a:prstGeom prst="rect">
            <a:avLst/>
          </a:prstGeom>
        </p:spPr>
      </p:pic>
      <p:pic>
        <p:nvPicPr>
          <p:cNvPr id="31" name="object 13">
            <a:extLst>
              <a:ext uri="{FF2B5EF4-FFF2-40B4-BE49-F238E27FC236}">
                <a16:creationId xmlns:a16="http://schemas.microsoft.com/office/drawing/2014/main" id="{8FFA89E7-57A8-F84C-FE01-A63BE05BC91F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218460" y="2839008"/>
            <a:ext cx="935736" cy="205739"/>
          </a:xfrm>
          <a:prstGeom prst="rect">
            <a:avLst/>
          </a:prstGeom>
        </p:spPr>
      </p:pic>
      <p:pic>
        <p:nvPicPr>
          <p:cNvPr id="32" name="object 5">
            <a:extLst>
              <a:ext uri="{FF2B5EF4-FFF2-40B4-BE49-F238E27FC236}">
                <a16:creationId xmlns:a16="http://schemas.microsoft.com/office/drawing/2014/main" id="{60A15332-4DA1-5F22-DAEF-DF0802602B38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11302" y="4204652"/>
            <a:ext cx="141732" cy="141732"/>
          </a:xfrm>
          <a:prstGeom prst="rect">
            <a:avLst/>
          </a:prstGeom>
        </p:spPr>
      </p:pic>
      <p:sp>
        <p:nvSpPr>
          <p:cNvPr id="33" name="object 8">
            <a:extLst>
              <a:ext uri="{FF2B5EF4-FFF2-40B4-BE49-F238E27FC236}">
                <a16:creationId xmlns:a16="http://schemas.microsoft.com/office/drawing/2014/main" id="{A066FF5E-EAE8-3ED3-B442-0338F2C611ED}"/>
              </a:ext>
            </a:extLst>
          </p:cNvPr>
          <p:cNvSpPr txBox="1"/>
          <p:nvPr/>
        </p:nvSpPr>
        <p:spPr>
          <a:xfrm>
            <a:off x="688280" y="4086987"/>
            <a:ext cx="1607185" cy="518795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60"/>
              </a:spcBef>
            </a:pPr>
            <a:r>
              <a:rPr sz="1100" b="1" spc="110" dirty="0" err="1">
                <a:latin typeface="Calibri"/>
                <a:cs typeface="Calibri"/>
              </a:rPr>
              <a:t>K</a:t>
            </a:r>
            <a:r>
              <a:rPr sz="1100" b="1" spc="40" dirty="0" err="1">
                <a:latin typeface="Calibri"/>
                <a:cs typeface="Calibri"/>
              </a:rPr>
              <a:t>u</a:t>
            </a:r>
            <a:r>
              <a:rPr sz="1100" b="1" spc="45" dirty="0" err="1">
                <a:latin typeface="Calibri"/>
                <a:cs typeface="Calibri"/>
              </a:rPr>
              <a:t>r</a:t>
            </a:r>
            <a:r>
              <a:rPr sz="1100" b="1" spc="25" dirty="0" err="1">
                <a:latin typeface="Calibri"/>
                <a:cs typeface="Calibri"/>
              </a:rPr>
              <a:t>i</a:t>
            </a:r>
            <a:r>
              <a:rPr sz="1100" b="1" spc="40" dirty="0" err="1">
                <a:latin typeface="Calibri"/>
                <a:cs typeface="Calibri"/>
              </a:rPr>
              <a:t>er</a:t>
            </a:r>
            <a:r>
              <a:rPr sz="1100" b="1" spc="-45" dirty="0">
                <a:latin typeface="Calibri"/>
                <a:cs typeface="Calibri"/>
              </a:rPr>
              <a:t> </a:t>
            </a:r>
            <a:r>
              <a:rPr sz="1100" b="1" spc="80" dirty="0">
                <a:latin typeface="Calibri"/>
                <a:cs typeface="Calibri"/>
              </a:rPr>
              <a:t>DHL</a:t>
            </a:r>
            <a:endParaRPr lang="pl-PL" sz="1100" b="1" spc="8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lang="pl-PL" sz="1050" spc="30" dirty="0">
                <a:latin typeface="Calibri"/>
                <a:cs typeface="Calibri"/>
              </a:rPr>
              <a:t>Doręczenie</a:t>
            </a:r>
            <a:r>
              <a:rPr lang="pl-PL" sz="1050" spc="-50" dirty="0">
                <a:latin typeface="Calibri"/>
                <a:cs typeface="Calibri"/>
              </a:rPr>
              <a:t> </a:t>
            </a:r>
            <a:r>
              <a:rPr lang="pl-PL" sz="1050" spc="90" dirty="0">
                <a:latin typeface="Calibri"/>
                <a:cs typeface="Calibri"/>
              </a:rPr>
              <a:t>1</a:t>
            </a:r>
            <a:r>
              <a:rPr lang="pl-PL" sz="1050" spc="-20" dirty="0">
                <a:latin typeface="Calibri"/>
                <a:cs typeface="Calibri"/>
              </a:rPr>
              <a:t> </a:t>
            </a:r>
            <a:r>
              <a:rPr lang="pl-PL" sz="1050" spc="30" dirty="0">
                <a:latin typeface="Calibri"/>
                <a:cs typeface="Calibri"/>
              </a:rPr>
              <a:t>dzień</a:t>
            </a:r>
            <a:r>
              <a:rPr lang="pl-PL" sz="1050" spc="-60" dirty="0">
                <a:latin typeface="Calibri"/>
                <a:cs typeface="Calibri"/>
              </a:rPr>
              <a:t> </a:t>
            </a:r>
            <a:r>
              <a:rPr lang="pl-PL" sz="1050" spc="35" dirty="0">
                <a:latin typeface="Calibri"/>
                <a:cs typeface="Calibri"/>
              </a:rPr>
              <a:t>roboczy</a:t>
            </a:r>
            <a:endParaRPr lang="pl-PL" sz="1050" dirty="0">
              <a:latin typeface="Calibri"/>
              <a:cs typeface="Calibri"/>
            </a:endParaRPr>
          </a:p>
        </p:txBody>
      </p:sp>
      <p:pic>
        <p:nvPicPr>
          <p:cNvPr id="34" name="object 11">
            <a:extLst>
              <a:ext uri="{FF2B5EF4-FFF2-40B4-BE49-F238E27FC236}">
                <a16:creationId xmlns:a16="http://schemas.microsoft.com/office/drawing/2014/main" id="{D221AD5F-4DA0-37F6-3523-85704C6E85F2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97253" y="4737474"/>
            <a:ext cx="141732" cy="140207"/>
          </a:xfrm>
          <a:prstGeom prst="rect">
            <a:avLst/>
          </a:prstGeom>
        </p:spPr>
      </p:pic>
      <p:sp>
        <p:nvSpPr>
          <p:cNvPr id="35" name="object 12">
            <a:extLst>
              <a:ext uri="{FF2B5EF4-FFF2-40B4-BE49-F238E27FC236}">
                <a16:creationId xmlns:a16="http://schemas.microsoft.com/office/drawing/2014/main" id="{C181C435-EB91-8F45-C14E-23E4909B3AEA}"/>
              </a:ext>
            </a:extLst>
          </p:cNvPr>
          <p:cNvSpPr txBox="1"/>
          <p:nvPr/>
        </p:nvSpPr>
        <p:spPr>
          <a:xfrm>
            <a:off x="680184" y="4605782"/>
            <a:ext cx="2412365" cy="52006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1100" b="1" spc="114" dirty="0">
                <a:latin typeface="Calibri"/>
                <a:cs typeface="Calibri"/>
              </a:rPr>
              <a:t>K</a:t>
            </a:r>
            <a:r>
              <a:rPr sz="1100" b="1" spc="45" dirty="0">
                <a:latin typeface="Calibri"/>
                <a:cs typeface="Calibri"/>
              </a:rPr>
              <a:t>ur</a:t>
            </a:r>
            <a:r>
              <a:rPr sz="1100" b="1" spc="25" dirty="0">
                <a:latin typeface="Calibri"/>
                <a:cs typeface="Calibri"/>
              </a:rPr>
              <a:t>i</a:t>
            </a:r>
            <a:r>
              <a:rPr sz="1100" b="1" spc="40" dirty="0">
                <a:latin typeface="Calibri"/>
                <a:cs typeface="Calibri"/>
              </a:rPr>
              <a:t>er</a:t>
            </a:r>
            <a:r>
              <a:rPr sz="1100" b="1" spc="-50" dirty="0">
                <a:latin typeface="Calibri"/>
                <a:cs typeface="Calibri"/>
              </a:rPr>
              <a:t> </a:t>
            </a:r>
            <a:r>
              <a:rPr sz="1100" b="1" spc="85" dirty="0">
                <a:latin typeface="Calibri"/>
                <a:cs typeface="Calibri"/>
              </a:rPr>
              <a:t>DHL</a:t>
            </a:r>
            <a:r>
              <a:rPr sz="1100" b="1" spc="-45" dirty="0">
                <a:latin typeface="Calibri"/>
                <a:cs typeface="Calibri"/>
              </a:rPr>
              <a:t> </a:t>
            </a:r>
            <a:r>
              <a:rPr sz="1100" b="1" spc="80" dirty="0">
                <a:latin typeface="Calibri"/>
                <a:cs typeface="Calibri"/>
              </a:rPr>
              <a:t>P</a:t>
            </a:r>
            <a:r>
              <a:rPr sz="1100" b="1" spc="40" dirty="0">
                <a:latin typeface="Calibri"/>
                <a:cs typeface="Calibri"/>
              </a:rPr>
              <a:t>re</a:t>
            </a:r>
            <a:r>
              <a:rPr sz="1100" b="1" spc="65" dirty="0">
                <a:latin typeface="Calibri"/>
                <a:cs typeface="Calibri"/>
              </a:rPr>
              <a:t>m</a:t>
            </a:r>
            <a:r>
              <a:rPr sz="1100" b="1" spc="25" dirty="0">
                <a:latin typeface="Calibri"/>
                <a:cs typeface="Calibri"/>
              </a:rPr>
              <a:t>i</a:t>
            </a:r>
            <a:r>
              <a:rPr sz="1100" b="1" spc="55" dirty="0">
                <a:latin typeface="Calibri"/>
                <a:cs typeface="Calibri"/>
              </a:rPr>
              <a:t>um</a:t>
            </a:r>
            <a:endParaRPr sz="11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sz="1050" spc="30" dirty="0">
                <a:latin typeface="Calibri"/>
                <a:cs typeface="Calibri"/>
              </a:rPr>
              <a:t>Gwarantowana</a:t>
            </a:r>
            <a:r>
              <a:rPr sz="1050" spc="-50" dirty="0">
                <a:latin typeface="Calibri"/>
                <a:cs typeface="Calibri"/>
              </a:rPr>
              <a:t> </a:t>
            </a:r>
            <a:r>
              <a:rPr sz="1050" spc="35" dirty="0">
                <a:latin typeface="Calibri"/>
                <a:cs typeface="Calibri"/>
              </a:rPr>
              <a:t>dostawa</a:t>
            </a:r>
            <a:r>
              <a:rPr sz="1050" spc="-60" dirty="0">
                <a:latin typeface="Calibri"/>
                <a:cs typeface="Calibri"/>
              </a:rPr>
              <a:t> </a:t>
            </a:r>
            <a:r>
              <a:rPr sz="1050" spc="35" dirty="0">
                <a:latin typeface="Calibri"/>
                <a:cs typeface="Calibri"/>
              </a:rPr>
              <a:t>następnego</a:t>
            </a:r>
            <a:r>
              <a:rPr sz="1050" spc="-55" dirty="0">
                <a:latin typeface="Calibri"/>
                <a:cs typeface="Calibri"/>
              </a:rPr>
              <a:t> </a:t>
            </a:r>
            <a:r>
              <a:rPr sz="1050" spc="25" dirty="0">
                <a:latin typeface="Calibri"/>
                <a:cs typeface="Calibri"/>
              </a:rPr>
              <a:t>dnia</a:t>
            </a:r>
            <a:endParaRPr sz="1050" dirty="0">
              <a:latin typeface="Calibri"/>
              <a:cs typeface="Calibri"/>
            </a:endParaRPr>
          </a:p>
        </p:txBody>
      </p:sp>
      <p:sp>
        <p:nvSpPr>
          <p:cNvPr id="36" name="object 6">
            <a:extLst>
              <a:ext uri="{FF2B5EF4-FFF2-40B4-BE49-F238E27FC236}">
                <a16:creationId xmlns:a16="http://schemas.microsoft.com/office/drawing/2014/main" id="{D10948B3-A60A-50E2-CCDF-10EFE50A8D86}"/>
              </a:ext>
            </a:extLst>
          </p:cNvPr>
          <p:cNvSpPr txBox="1"/>
          <p:nvPr/>
        </p:nvSpPr>
        <p:spPr>
          <a:xfrm>
            <a:off x="326592" y="3857692"/>
            <a:ext cx="4276090" cy="241733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lang="pl-PL" sz="1350" spc="75" dirty="0">
                <a:latin typeface="Calibri"/>
                <a:cs typeface="Calibri"/>
              </a:rPr>
              <a:t>Jeśli w koszyku nie występują grafiki</a:t>
            </a:r>
            <a:endParaRPr sz="1350" dirty="0">
              <a:latin typeface="Calibri"/>
              <a:cs typeface="Calibri"/>
            </a:endParaRPr>
          </a:p>
        </p:txBody>
      </p:sp>
      <p:pic>
        <p:nvPicPr>
          <p:cNvPr id="37" name="object 5">
            <a:extLst>
              <a:ext uri="{FF2B5EF4-FFF2-40B4-BE49-F238E27FC236}">
                <a16:creationId xmlns:a16="http://schemas.microsoft.com/office/drawing/2014/main" id="{7037C669-6A22-3D80-F01B-84A7F675F59C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874417" y="4204652"/>
            <a:ext cx="141732" cy="141732"/>
          </a:xfrm>
          <a:prstGeom prst="rect">
            <a:avLst/>
          </a:prstGeom>
        </p:spPr>
      </p:pic>
      <p:sp>
        <p:nvSpPr>
          <p:cNvPr id="38" name="object 8">
            <a:extLst>
              <a:ext uri="{FF2B5EF4-FFF2-40B4-BE49-F238E27FC236}">
                <a16:creationId xmlns:a16="http://schemas.microsoft.com/office/drawing/2014/main" id="{CF2D70F4-3B7E-8731-D499-7D5317CD518A}"/>
              </a:ext>
            </a:extLst>
          </p:cNvPr>
          <p:cNvSpPr txBox="1"/>
          <p:nvPr/>
        </p:nvSpPr>
        <p:spPr>
          <a:xfrm>
            <a:off x="5251395" y="4086987"/>
            <a:ext cx="1607185" cy="266740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60"/>
              </a:spcBef>
            </a:pPr>
            <a:r>
              <a:rPr sz="1100" b="1" spc="110" dirty="0" err="1">
                <a:latin typeface="Calibri"/>
                <a:cs typeface="Calibri"/>
              </a:rPr>
              <a:t>K</a:t>
            </a:r>
            <a:r>
              <a:rPr sz="1100" b="1" spc="40" dirty="0" err="1">
                <a:latin typeface="Calibri"/>
                <a:cs typeface="Calibri"/>
              </a:rPr>
              <a:t>u</a:t>
            </a:r>
            <a:r>
              <a:rPr sz="1100" b="1" spc="45" dirty="0" err="1">
                <a:latin typeface="Calibri"/>
                <a:cs typeface="Calibri"/>
              </a:rPr>
              <a:t>r</a:t>
            </a:r>
            <a:r>
              <a:rPr sz="1100" b="1" spc="25" dirty="0" err="1">
                <a:latin typeface="Calibri"/>
                <a:cs typeface="Calibri"/>
              </a:rPr>
              <a:t>i</a:t>
            </a:r>
            <a:r>
              <a:rPr sz="1100" b="1" spc="40" dirty="0" err="1">
                <a:latin typeface="Calibri"/>
                <a:cs typeface="Calibri"/>
              </a:rPr>
              <a:t>er</a:t>
            </a:r>
            <a:r>
              <a:rPr sz="1100" b="1" spc="-45" dirty="0">
                <a:latin typeface="Calibri"/>
                <a:cs typeface="Calibri"/>
              </a:rPr>
              <a:t> </a:t>
            </a:r>
            <a:r>
              <a:rPr sz="1100" b="1" spc="80" dirty="0">
                <a:latin typeface="Calibri"/>
                <a:cs typeface="Calibri"/>
              </a:rPr>
              <a:t>DHL</a:t>
            </a:r>
            <a:endParaRPr lang="pl-PL" sz="1100" b="1" spc="80" dirty="0">
              <a:latin typeface="Calibri"/>
              <a:cs typeface="Calibri"/>
            </a:endParaRPr>
          </a:p>
        </p:txBody>
      </p:sp>
      <p:pic>
        <p:nvPicPr>
          <p:cNvPr id="39" name="object 11">
            <a:extLst>
              <a:ext uri="{FF2B5EF4-FFF2-40B4-BE49-F238E27FC236}">
                <a16:creationId xmlns:a16="http://schemas.microsoft.com/office/drawing/2014/main" id="{FBE79EDF-963E-1818-D9EA-A01F1ADE6A46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868464" y="4552080"/>
            <a:ext cx="141732" cy="140207"/>
          </a:xfrm>
          <a:prstGeom prst="rect">
            <a:avLst/>
          </a:prstGeom>
        </p:spPr>
      </p:pic>
      <p:sp>
        <p:nvSpPr>
          <p:cNvPr id="40" name="object 12">
            <a:extLst>
              <a:ext uri="{FF2B5EF4-FFF2-40B4-BE49-F238E27FC236}">
                <a16:creationId xmlns:a16="http://schemas.microsoft.com/office/drawing/2014/main" id="{8351699B-DB3C-6BE1-2100-EEE11C35FA07}"/>
              </a:ext>
            </a:extLst>
          </p:cNvPr>
          <p:cNvSpPr txBox="1"/>
          <p:nvPr/>
        </p:nvSpPr>
        <p:spPr>
          <a:xfrm>
            <a:off x="5251395" y="4458954"/>
            <a:ext cx="2412365" cy="268022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1100" b="1" spc="114" dirty="0">
                <a:latin typeface="Calibri"/>
                <a:cs typeface="Calibri"/>
              </a:rPr>
              <a:t>K</a:t>
            </a:r>
            <a:r>
              <a:rPr sz="1100" b="1" spc="45" dirty="0">
                <a:latin typeface="Calibri"/>
                <a:cs typeface="Calibri"/>
              </a:rPr>
              <a:t>ur</a:t>
            </a:r>
            <a:r>
              <a:rPr sz="1100" b="1" spc="25" dirty="0">
                <a:latin typeface="Calibri"/>
                <a:cs typeface="Calibri"/>
              </a:rPr>
              <a:t>i</a:t>
            </a:r>
            <a:r>
              <a:rPr sz="1100" b="1" spc="40" dirty="0">
                <a:latin typeface="Calibri"/>
                <a:cs typeface="Calibri"/>
              </a:rPr>
              <a:t>er</a:t>
            </a:r>
            <a:r>
              <a:rPr sz="1100" b="1" spc="-50" dirty="0">
                <a:latin typeface="Calibri"/>
                <a:cs typeface="Calibri"/>
              </a:rPr>
              <a:t> </a:t>
            </a:r>
            <a:r>
              <a:rPr sz="1100" b="1" spc="85" dirty="0">
                <a:latin typeface="Calibri"/>
                <a:cs typeface="Calibri"/>
              </a:rPr>
              <a:t>DHL</a:t>
            </a:r>
            <a:r>
              <a:rPr sz="1100" b="1" spc="-45" dirty="0">
                <a:latin typeface="Calibri"/>
                <a:cs typeface="Calibri"/>
              </a:rPr>
              <a:t> </a:t>
            </a:r>
            <a:r>
              <a:rPr sz="1100" b="1" spc="80" dirty="0">
                <a:latin typeface="Calibri"/>
                <a:cs typeface="Calibri"/>
              </a:rPr>
              <a:t>P</a:t>
            </a:r>
            <a:r>
              <a:rPr sz="1100" b="1" spc="40" dirty="0">
                <a:latin typeface="Calibri"/>
                <a:cs typeface="Calibri"/>
              </a:rPr>
              <a:t>re</a:t>
            </a:r>
            <a:r>
              <a:rPr sz="1100" b="1" spc="65" dirty="0">
                <a:latin typeface="Calibri"/>
                <a:cs typeface="Calibri"/>
              </a:rPr>
              <a:t>m</a:t>
            </a:r>
            <a:r>
              <a:rPr sz="1100" b="1" spc="25" dirty="0">
                <a:latin typeface="Calibri"/>
                <a:cs typeface="Calibri"/>
              </a:rPr>
              <a:t>i</a:t>
            </a:r>
            <a:r>
              <a:rPr sz="1100" b="1" spc="55" dirty="0">
                <a:latin typeface="Calibri"/>
                <a:cs typeface="Calibri"/>
              </a:rPr>
              <a:t>um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41" name="object 6">
            <a:extLst>
              <a:ext uri="{FF2B5EF4-FFF2-40B4-BE49-F238E27FC236}">
                <a16:creationId xmlns:a16="http://schemas.microsoft.com/office/drawing/2014/main" id="{9FD10D87-36B0-21D3-0E02-413593615E6C}"/>
              </a:ext>
            </a:extLst>
          </p:cNvPr>
          <p:cNvSpPr txBox="1"/>
          <p:nvPr/>
        </p:nvSpPr>
        <p:spPr>
          <a:xfrm>
            <a:off x="4889707" y="3857692"/>
            <a:ext cx="4276090" cy="241733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lang="pl-PL" sz="1350" spc="75" dirty="0">
                <a:latin typeface="Calibri"/>
                <a:cs typeface="Calibri"/>
              </a:rPr>
              <a:t>Jeśli w koszyku nie występują grafiki</a:t>
            </a:r>
            <a:endParaRPr sz="135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7158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5206" y="496315"/>
            <a:ext cx="845779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95" dirty="0"/>
              <a:t>Przykład</a:t>
            </a:r>
            <a:r>
              <a:rPr sz="2400" spc="-65" dirty="0"/>
              <a:t> </a:t>
            </a:r>
            <a:r>
              <a:rPr sz="2400" spc="80" dirty="0"/>
              <a:t>użycia</a:t>
            </a:r>
            <a:r>
              <a:rPr sz="2400" spc="-35" dirty="0"/>
              <a:t> </a:t>
            </a:r>
            <a:r>
              <a:rPr sz="2400" dirty="0"/>
              <a:t>–</a:t>
            </a:r>
            <a:r>
              <a:rPr sz="2400" spc="-55" dirty="0"/>
              <a:t> </a:t>
            </a:r>
            <a:r>
              <a:rPr lang="pl-PL" sz="2400" spc="70" dirty="0"/>
              <a:t>bannery dla </a:t>
            </a:r>
            <a:r>
              <a:rPr lang="pl-PL" sz="2400" spc="70" dirty="0" err="1"/>
              <a:t>esklepów</a:t>
            </a:r>
            <a:endParaRPr sz="2400" spc="95" dirty="0"/>
          </a:p>
        </p:txBody>
      </p:sp>
      <p:sp>
        <p:nvSpPr>
          <p:cNvPr id="4" name="object 4"/>
          <p:cNvSpPr txBox="1"/>
          <p:nvPr/>
        </p:nvSpPr>
        <p:spPr>
          <a:xfrm>
            <a:off x="289488" y="868934"/>
            <a:ext cx="8074025" cy="675826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L="184785" indent="-172720" algn="just">
              <a:lnSpc>
                <a:spcPct val="100000"/>
              </a:lnSpc>
              <a:spcBef>
                <a:spcPts val="245"/>
              </a:spcBef>
              <a:buClr>
                <a:srgbClr val="D30411"/>
              </a:buClr>
              <a:buFont typeface="Arial"/>
              <a:buChar char="•"/>
              <a:tabLst>
                <a:tab pos="185420" algn="l"/>
              </a:tabLst>
            </a:pPr>
            <a:r>
              <a:rPr lang="pl-PL" sz="1200" spc="-50" dirty="0">
                <a:latin typeface="Calibri"/>
                <a:cs typeface="Calibri"/>
              </a:rPr>
              <a:t>Bannery można wykorzystywać w celu promocji dostaw DHL do automatów DHL BOX i punktów partnerskich POP</a:t>
            </a:r>
            <a:endParaRPr lang="pl-PL" sz="1200" spc="-15" dirty="0">
              <a:latin typeface="Calibri"/>
              <a:cs typeface="Calibri"/>
            </a:endParaRPr>
          </a:p>
          <a:p>
            <a:pPr marL="184785" indent="-172720" algn="just">
              <a:lnSpc>
                <a:spcPct val="100000"/>
              </a:lnSpc>
              <a:spcBef>
                <a:spcPts val="245"/>
              </a:spcBef>
              <a:buClr>
                <a:srgbClr val="D30411"/>
              </a:buClr>
              <a:buFont typeface="Arial"/>
              <a:buChar char="•"/>
              <a:tabLst>
                <a:tab pos="185420" algn="l"/>
              </a:tabLst>
            </a:pPr>
            <a:r>
              <a:rPr lang="pl-PL" sz="1200" spc="60" dirty="0">
                <a:latin typeface="Calibri"/>
                <a:cs typeface="Calibri"/>
              </a:rPr>
              <a:t>Bannery są dostępne w różnych formatach, jednak można zamówić banner w dowolnym innym rozmiarze. W tym celu prosimy o kontakt z działem </a:t>
            </a:r>
            <a:r>
              <a:rPr lang="pl-PL" sz="1200" spc="40" dirty="0">
                <a:latin typeface="Calibri"/>
                <a:cs typeface="Calibri"/>
              </a:rPr>
              <a:t>marketingu</a:t>
            </a:r>
            <a:r>
              <a:rPr lang="pl-PL" sz="1200" spc="-30" dirty="0">
                <a:latin typeface="Calibri"/>
                <a:cs typeface="Calibri"/>
              </a:rPr>
              <a:t> </a:t>
            </a:r>
            <a:r>
              <a:rPr lang="pl-PL" sz="1200" spc="90" dirty="0">
                <a:latin typeface="Calibri"/>
                <a:cs typeface="Calibri"/>
              </a:rPr>
              <a:t>DHL</a:t>
            </a:r>
            <a:r>
              <a:rPr lang="pl-PL" sz="1200" spc="-25" dirty="0">
                <a:latin typeface="Calibri"/>
                <a:cs typeface="Calibri"/>
              </a:rPr>
              <a:t> </a:t>
            </a:r>
            <a:r>
              <a:rPr lang="pl-PL" sz="1200" spc="60" dirty="0">
                <a:latin typeface="Calibri"/>
                <a:cs typeface="Calibri"/>
              </a:rPr>
              <a:t>(</a:t>
            </a:r>
            <a:r>
              <a:rPr lang="pl-PL" sz="1200" u="sng" spc="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brand.pl@dhl.com</a:t>
            </a:r>
            <a:r>
              <a:rPr lang="pl-PL" sz="1200" spc="35" dirty="0">
                <a:latin typeface="Calibri"/>
                <a:cs typeface="Calibri"/>
              </a:rPr>
              <a:t>).</a:t>
            </a:r>
            <a:endParaRPr lang="pl-PL" sz="1200" dirty="0">
              <a:latin typeface="Calibri"/>
              <a:cs typeface="Calibri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59B5A4C0-857D-8B49-A29A-E0FCC6A768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000" y="2285044"/>
            <a:ext cx="2286000" cy="228600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7412676C-1BB0-80E8-2551-200D2EB65D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57525" y="1829884"/>
            <a:ext cx="4629150" cy="1543050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30BA849A-62E5-8F9E-E4B7-8432C5AAF1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47465" y="3482019"/>
            <a:ext cx="3049270" cy="108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375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59930" y="1504950"/>
            <a:ext cx="294527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2800" b="1" spc="114" dirty="0">
                <a:solidFill>
                  <a:srgbClr val="D30411"/>
                </a:solidFill>
                <a:latin typeface="Calibri"/>
                <a:cs typeface="Calibri"/>
              </a:rPr>
              <a:t>Dziękujemy! </a:t>
            </a:r>
            <a:endParaRPr sz="2800" dirty="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24166" y="4611043"/>
            <a:ext cx="1478915" cy="210820"/>
            <a:chOff x="324166" y="4611043"/>
            <a:chExt cx="1478915" cy="210820"/>
          </a:xfrm>
        </p:grpSpPr>
        <p:sp>
          <p:nvSpPr>
            <p:cNvPr id="5" name="object 5"/>
            <p:cNvSpPr/>
            <p:nvPr/>
          </p:nvSpPr>
          <p:spPr>
            <a:xfrm>
              <a:off x="324154" y="4689995"/>
              <a:ext cx="1478915" cy="132080"/>
            </a:xfrm>
            <a:custGeom>
              <a:avLst/>
              <a:gdLst/>
              <a:ahLst/>
              <a:cxnLst/>
              <a:rect l="l" t="t" r="r" b="b"/>
              <a:pathLst>
                <a:path w="1478914" h="132079">
                  <a:moveTo>
                    <a:pt x="179971" y="117030"/>
                  </a:moveTo>
                  <a:lnTo>
                    <a:pt x="0" y="117030"/>
                  </a:lnTo>
                  <a:lnTo>
                    <a:pt x="0" y="131851"/>
                  </a:lnTo>
                  <a:lnTo>
                    <a:pt x="168998" y="131851"/>
                  </a:lnTo>
                  <a:lnTo>
                    <a:pt x="179971" y="117030"/>
                  </a:lnTo>
                  <a:close/>
                </a:path>
                <a:path w="1478914" h="132079">
                  <a:moveTo>
                    <a:pt x="200355" y="88569"/>
                  </a:moveTo>
                  <a:lnTo>
                    <a:pt x="0" y="88569"/>
                  </a:lnTo>
                  <a:lnTo>
                    <a:pt x="0" y="103797"/>
                  </a:lnTo>
                  <a:lnTo>
                    <a:pt x="189382" y="103797"/>
                  </a:lnTo>
                  <a:lnTo>
                    <a:pt x="200355" y="88569"/>
                  </a:lnTo>
                  <a:close/>
                </a:path>
                <a:path w="1478914" h="132079">
                  <a:moveTo>
                    <a:pt x="220751" y="60515"/>
                  </a:moveTo>
                  <a:lnTo>
                    <a:pt x="0" y="60515"/>
                  </a:lnTo>
                  <a:lnTo>
                    <a:pt x="0" y="75742"/>
                  </a:lnTo>
                  <a:lnTo>
                    <a:pt x="209778" y="75742"/>
                  </a:lnTo>
                  <a:lnTo>
                    <a:pt x="220751" y="60515"/>
                  </a:lnTo>
                  <a:close/>
                </a:path>
                <a:path w="1478914" h="132079">
                  <a:moveTo>
                    <a:pt x="558330" y="60515"/>
                  </a:moveTo>
                  <a:lnTo>
                    <a:pt x="399935" y="60515"/>
                  </a:lnTo>
                  <a:lnTo>
                    <a:pt x="389407" y="59131"/>
                  </a:lnTo>
                  <a:lnTo>
                    <a:pt x="385965" y="55714"/>
                  </a:lnTo>
                  <a:lnTo>
                    <a:pt x="386867" y="51396"/>
                  </a:lnTo>
                  <a:lnTo>
                    <a:pt x="389343" y="47294"/>
                  </a:lnTo>
                  <a:lnTo>
                    <a:pt x="401497" y="30518"/>
                  </a:lnTo>
                  <a:lnTo>
                    <a:pt x="413664" y="14033"/>
                  </a:lnTo>
                  <a:lnTo>
                    <a:pt x="419925" y="5219"/>
                  </a:lnTo>
                  <a:lnTo>
                    <a:pt x="419925" y="0"/>
                  </a:lnTo>
                  <a:lnTo>
                    <a:pt x="288975" y="0"/>
                  </a:lnTo>
                  <a:lnTo>
                    <a:pt x="194094" y="131851"/>
                  </a:lnTo>
                  <a:lnTo>
                    <a:pt x="425805" y="131851"/>
                  </a:lnTo>
                  <a:lnTo>
                    <a:pt x="476897" y="123304"/>
                  </a:lnTo>
                  <a:lnTo>
                    <a:pt x="515734" y="103098"/>
                  </a:lnTo>
                  <a:lnTo>
                    <a:pt x="542747" y="79438"/>
                  </a:lnTo>
                  <a:lnTo>
                    <a:pt x="558330" y="60515"/>
                  </a:lnTo>
                  <a:close/>
                </a:path>
                <a:path w="1478914" h="132079">
                  <a:moveTo>
                    <a:pt x="1478902" y="117030"/>
                  </a:moveTo>
                  <a:lnTo>
                    <a:pt x="1272717" y="117030"/>
                  </a:lnTo>
                  <a:lnTo>
                    <a:pt x="1261732" y="131851"/>
                  </a:lnTo>
                  <a:lnTo>
                    <a:pt x="1478902" y="131851"/>
                  </a:lnTo>
                  <a:lnTo>
                    <a:pt x="1478902" y="117030"/>
                  </a:lnTo>
                  <a:close/>
                </a:path>
                <a:path w="1478914" h="132079">
                  <a:moveTo>
                    <a:pt x="1478902" y="88569"/>
                  </a:moveTo>
                  <a:lnTo>
                    <a:pt x="1293101" y="88569"/>
                  </a:lnTo>
                  <a:lnTo>
                    <a:pt x="1282115" y="103797"/>
                  </a:lnTo>
                  <a:lnTo>
                    <a:pt x="1478902" y="103797"/>
                  </a:lnTo>
                  <a:lnTo>
                    <a:pt x="1478902" y="88569"/>
                  </a:lnTo>
                  <a:close/>
                </a:path>
                <a:path w="1478914" h="132079">
                  <a:moveTo>
                    <a:pt x="1478902" y="60515"/>
                  </a:moveTo>
                  <a:lnTo>
                    <a:pt x="1313484" y="60515"/>
                  </a:lnTo>
                  <a:lnTo>
                    <a:pt x="1302499" y="75742"/>
                  </a:lnTo>
                  <a:lnTo>
                    <a:pt x="1478902" y="75742"/>
                  </a:lnTo>
                  <a:lnTo>
                    <a:pt x="1478902" y="60515"/>
                  </a:lnTo>
                  <a:close/>
                </a:path>
              </a:pathLst>
            </a:custGeom>
            <a:solidFill>
              <a:srgbClr val="D3041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75063" y="4750510"/>
              <a:ext cx="384216" cy="7133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537070" y="4611052"/>
              <a:ext cx="1075690" cy="210820"/>
            </a:xfrm>
            <a:custGeom>
              <a:avLst/>
              <a:gdLst/>
              <a:ahLst/>
              <a:cxnLst/>
              <a:rect l="l" t="t" r="r" b="b"/>
              <a:pathLst>
                <a:path w="1075690" h="210820">
                  <a:moveTo>
                    <a:pt x="395605" y="55524"/>
                  </a:moveTo>
                  <a:lnTo>
                    <a:pt x="387667" y="28397"/>
                  </a:lnTo>
                  <a:lnTo>
                    <a:pt x="363131" y="6311"/>
                  </a:lnTo>
                  <a:lnTo>
                    <a:pt x="333768" y="0"/>
                  </a:lnTo>
                  <a:lnTo>
                    <a:pt x="45402" y="0"/>
                  </a:lnTo>
                  <a:lnTo>
                    <a:pt x="0" y="62509"/>
                  </a:lnTo>
                  <a:lnTo>
                    <a:pt x="271322" y="62509"/>
                  </a:lnTo>
                  <a:lnTo>
                    <a:pt x="270929" y="67729"/>
                  </a:lnTo>
                  <a:lnTo>
                    <a:pt x="240728" y="110210"/>
                  </a:lnTo>
                  <a:lnTo>
                    <a:pt x="238252" y="114071"/>
                  </a:lnTo>
                  <a:lnTo>
                    <a:pt x="237350" y="118275"/>
                  </a:lnTo>
                  <a:lnTo>
                    <a:pt x="240792" y="121653"/>
                  </a:lnTo>
                  <a:lnTo>
                    <a:pt x="251320" y="123037"/>
                  </a:lnTo>
                  <a:lnTo>
                    <a:pt x="356806" y="123037"/>
                  </a:lnTo>
                  <a:lnTo>
                    <a:pt x="388162" y="79743"/>
                  </a:lnTo>
                  <a:lnTo>
                    <a:pt x="395605" y="55524"/>
                  </a:lnTo>
                  <a:close/>
                </a:path>
                <a:path w="1075690" h="210820">
                  <a:moveTo>
                    <a:pt x="822934" y="0"/>
                  </a:moveTo>
                  <a:lnTo>
                    <a:pt x="686879" y="0"/>
                  </a:lnTo>
                  <a:lnTo>
                    <a:pt x="636739" y="69329"/>
                  </a:lnTo>
                  <a:lnTo>
                    <a:pt x="575957" y="69329"/>
                  </a:lnTo>
                  <a:lnTo>
                    <a:pt x="626097" y="0"/>
                  </a:lnTo>
                  <a:lnTo>
                    <a:pt x="490397" y="0"/>
                  </a:lnTo>
                  <a:lnTo>
                    <a:pt x="401078" y="123037"/>
                  </a:lnTo>
                  <a:lnTo>
                    <a:pt x="733958" y="123037"/>
                  </a:lnTo>
                  <a:lnTo>
                    <a:pt x="772795" y="69329"/>
                  </a:lnTo>
                  <a:lnTo>
                    <a:pt x="822934" y="0"/>
                  </a:lnTo>
                  <a:close/>
                </a:path>
                <a:path w="1075690" h="210820">
                  <a:moveTo>
                    <a:pt x="1011097" y="0"/>
                  </a:moveTo>
                  <a:lnTo>
                    <a:pt x="867206" y="0"/>
                  </a:lnTo>
                  <a:lnTo>
                    <a:pt x="778281" y="123037"/>
                  </a:lnTo>
                  <a:lnTo>
                    <a:pt x="922172" y="123037"/>
                  </a:lnTo>
                  <a:lnTo>
                    <a:pt x="1011097" y="0"/>
                  </a:lnTo>
                  <a:close/>
                </a:path>
                <a:path w="1075690" h="210820">
                  <a:moveTo>
                    <a:pt x="1075474" y="139458"/>
                  </a:moveTo>
                  <a:lnTo>
                    <a:pt x="766521" y="139458"/>
                  </a:lnTo>
                  <a:lnTo>
                    <a:pt x="756704" y="153085"/>
                  </a:lnTo>
                  <a:lnTo>
                    <a:pt x="751624" y="159905"/>
                  </a:lnTo>
                  <a:lnTo>
                    <a:pt x="745070" y="177825"/>
                  </a:lnTo>
                  <a:lnTo>
                    <a:pt x="751319" y="194221"/>
                  </a:lnTo>
                  <a:lnTo>
                    <a:pt x="771245" y="206171"/>
                  </a:lnTo>
                  <a:lnTo>
                    <a:pt x="805726" y="210794"/>
                  </a:lnTo>
                  <a:lnTo>
                    <a:pt x="1024153" y="210794"/>
                  </a:lnTo>
                  <a:lnTo>
                    <a:pt x="1075474" y="139458"/>
                  </a:lnTo>
                  <a:close/>
                </a:path>
              </a:pathLst>
            </a:custGeom>
            <a:solidFill>
              <a:srgbClr val="D3041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5206" y="496315"/>
            <a:ext cx="476981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90" dirty="0"/>
              <a:t>Branding</a:t>
            </a:r>
            <a:r>
              <a:rPr sz="2400" spc="-75" dirty="0"/>
              <a:t> </a:t>
            </a:r>
            <a:r>
              <a:rPr sz="2400" spc="105" dirty="0"/>
              <a:t>koszyków</a:t>
            </a:r>
            <a:r>
              <a:rPr sz="2400" spc="-80" dirty="0"/>
              <a:t> </a:t>
            </a:r>
            <a:r>
              <a:rPr sz="2400" spc="75" dirty="0"/>
              <a:t>klientów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729478" y="2072132"/>
            <a:ext cx="1046480" cy="270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5410" marR="5080" indent="-93345">
              <a:lnSpc>
                <a:spcPct val="100000"/>
              </a:lnSpc>
              <a:spcBef>
                <a:spcPts val="100"/>
              </a:spcBef>
            </a:pPr>
            <a:r>
              <a:rPr sz="800" spc="20" dirty="0">
                <a:latin typeface="Calibri"/>
                <a:cs typeface="Calibri"/>
              </a:rPr>
              <a:t>Nie</a:t>
            </a:r>
            <a:r>
              <a:rPr sz="800" spc="-35" dirty="0">
                <a:latin typeface="Calibri"/>
                <a:cs typeface="Calibri"/>
              </a:rPr>
              <a:t> </a:t>
            </a:r>
            <a:r>
              <a:rPr sz="800" spc="20" dirty="0">
                <a:latin typeface="Calibri"/>
                <a:cs typeface="Calibri"/>
              </a:rPr>
              <a:t>deformuj</a:t>
            </a:r>
            <a:r>
              <a:rPr sz="800" spc="-20" dirty="0">
                <a:latin typeface="Calibri"/>
                <a:cs typeface="Calibri"/>
              </a:rPr>
              <a:t> </a:t>
            </a:r>
            <a:r>
              <a:rPr sz="800" spc="20" dirty="0">
                <a:latin typeface="Calibri"/>
                <a:cs typeface="Calibri"/>
              </a:rPr>
              <a:t>logotypu, </a:t>
            </a:r>
            <a:r>
              <a:rPr sz="800" spc="-165" dirty="0">
                <a:latin typeface="Calibri"/>
                <a:cs typeface="Calibri"/>
              </a:rPr>
              <a:t> </a:t>
            </a:r>
            <a:r>
              <a:rPr sz="800" spc="15" dirty="0">
                <a:latin typeface="Calibri"/>
                <a:cs typeface="Calibri"/>
              </a:rPr>
              <a:t>nie</a:t>
            </a:r>
            <a:r>
              <a:rPr sz="800" spc="-30" dirty="0">
                <a:latin typeface="Calibri"/>
                <a:cs typeface="Calibri"/>
              </a:rPr>
              <a:t> </a:t>
            </a:r>
            <a:r>
              <a:rPr sz="800" spc="20" dirty="0">
                <a:latin typeface="Calibri"/>
                <a:cs typeface="Calibri"/>
              </a:rPr>
              <a:t>zmieniaj</a:t>
            </a:r>
            <a:r>
              <a:rPr sz="800" spc="-30" dirty="0">
                <a:latin typeface="Calibri"/>
                <a:cs typeface="Calibri"/>
              </a:rPr>
              <a:t> </a:t>
            </a:r>
            <a:r>
              <a:rPr sz="800" spc="25" dirty="0">
                <a:latin typeface="Calibri"/>
                <a:cs typeface="Calibri"/>
              </a:rPr>
              <a:t>koloru</a:t>
            </a:r>
            <a:endParaRPr sz="8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5381" y="1022010"/>
            <a:ext cx="4601845" cy="1955022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0"/>
              </a:spcBef>
            </a:pPr>
            <a:r>
              <a:rPr sz="1350" b="1" spc="60" dirty="0">
                <a:latin typeface="Calibri"/>
                <a:cs typeface="Calibri"/>
              </a:rPr>
              <a:t>Zasady:</a:t>
            </a:r>
            <a:endParaRPr sz="1350" dirty="0">
              <a:latin typeface="Calibri"/>
              <a:cs typeface="Calibri"/>
            </a:endParaRPr>
          </a:p>
          <a:p>
            <a:pPr marL="142240" marR="406400" indent="-130175">
              <a:lnSpc>
                <a:spcPct val="110000"/>
              </a:lnSpc>
              <a:spcBef>
                <a:spcPts val="405"/>
              </a:spcBef>
              <a:buClr>
                <a:srgbClr val="D30411"/>
              </a:buClr>
              <a:buFont typeface="Arial"/>
              <a:buChar char="•"/>
              <a:tabLst>
                <a:tab pos="142875" algn="l"/>
              </a:tabLst>
            </a:pPr>
            <a:r>
              <a:rPr sz="1200" spc="35" dirty="0" err="1">
                <a:latin typeface="Calibri"/>
                <a:cs typeface="Calibri"/>
              </a:rPr>
              <a:t>Ingerencja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70" dirty="0">
                <a:latin typeface="Calibri"/>
                <a:cs typeface="Calibri"/>
              </a:rPr>
              <a:t>w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grafikę,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skalowanie,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25" dirty="0">
                <a:latin typeface="Calibri"/>
                <a:cs typeface="Calibri"/>
              </a:rPr>
              <a:t>obracanie,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zmiana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koloru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są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spc="25" dirty="0">
                <a:latin typeface="Calibri"/>
                <a:cs typeface="Calibri"/>
              </a:rPr>
              <a:t>zabronione.</a:t>
            </a:r>
            <a:endParaRPr sz="1200" dirty="0">
              <a:latin typeface="Calibri"/>
              <a:cs typeface="Calibri"/>
            </a:endParaRPr>
          </a:p>
          <a:p>
            <a:pPr marL="142240" marR="5080" indent="-130175">
              <a:lnSpc>
                <a:spcPct val="110100"/>
              </a:lnSpc>
              <a:spcBef>
                <a:spcPts val="395"/>
              </a:spcBef>
              <a:buClr>
                <a:srgbClr val="D30411"/>
              </a:buClr>
              <a:buFont typeface="Arial"/>
              <a:buChar char="•"/>
              <a:tabLst>
                <a:tab pos="142875" algn="l"/>
              </a:tabLst>
            </a:pPr>
            <a:r>
              <a:rPr sz="1200" spc="65" dirty="0">
                <a:latin typeface="Calibri"/>
                <a:cs typeface="Calibri"/>
              </a:rPr>
              <a:t>Jeśli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opublikowana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grafika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odbiega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od</a:t>
            </a:r>
            <a:r>
              <a:rPr sz="1200" spc="225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standardów,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na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prośbę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60" dirty="0">
                <a:latin typeface="Calibri"/>
                <a:cs typeface="Calibri"/>
              </a:rPr>
              <a:t>DHL,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Klient </a:t>
            </a:r>
            <a:r>
              <a:rPr sz="1200" spc="25" dirty="0">
                <a:latin typeface="Calibri"/>
                <a:cs typeface="Calibri"/>
              </a:rPr>
              <a:t>jest </a:t>
            </a:r>
            <a:r>
              <a:rPr sz="1200" spc="40" dirty="0">
                <a:latin typeface="Calibri"/>
                <a:cs typeface="Calibri"/>
              </a:rPr>
              <a:t>zobowiązany </a:t>
            </a:r>
            <a:r>
              <a:rPr sz="1200" spc="30" dirty="0">
                <a:latin typeface="Calibri"/>
                <a:cs typeface="Calibri"/>
              </a:rPr>
              <a:t>do </a:t>
            </a:r>
            <a:r>
              <a:rPr sz="1200" spc="35" dirty="0">
                <a:latin typeface="Calibri"/>
                <a:cs typeface="Calibri"/>
              </a:rPr>
              <a:t>usunięcia </a:t>
            </a:r>
            <a:r>
              <a:rPr sz="1200" spc="40" dirty="0">
                <a:latin typeface="Calibri"/>
                <a:cs typeface="Calibri"/>
              </a:rPr>
              <a:t>lub </a:t>
            </a:r>
            <a:r>
              <a:rPr sz="1200" spc="45" dirty="0">
                <a:latin typeface="Calibri"/>
                <a:cs typeface="Calibri"/>
              </a:rPr>
              <a:t>zmiany </a:t>
            </a:r>
            <a:r>
              <a:rPr sz="1200" spc="40" dirty="0">
                <a:latin typeface="Calibri"/>
                <a:cs typeface="Calibri"/>
              </a:rPr>
              <a:t>opublikowanych </a:t>
            </a:r>
            <a:r>
              <a:rPr sz="1200" spc="4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materiałów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graficznych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70" dirty="0">
                <a:latin typeface="Calibri"/>
                <a:cs typeface="Calibri"/>
              </a:rPr>
              <a:t>w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terminie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do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95" dirty="0">
                <a:latin typeface="Calibri"/>
                <a:cs typeface="Calibri"/>
              </a:rPr>
              <a:t>10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dni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35" dirty="0" err="1">
                <a:latin typeface="Calibri"/>
                <a:cs typeface="Calibri"/>
              </a:rPr>
              <a:t>roboczych</a:t>
            </a:r>
            <a:r>
              <a:rPr sz="1200" spc="35" dirty="0">
                <a:latin typeface="Calibri"/>
                <a:cs typeface="Calibri"/>
              </a:rPr>
              <a:t>.</a:t>
            </a:r>
            <a:endParaRPr lang="pl-PL" sz="1200" spc="35" dirty="0">
              <a:latin typeface="Calibri"/>
              <a:cs typeface="Calibri"/>
            </a:endParaRPr>
          </a:p>
          <a:p>
            <a:pPr marL="142240" marR="5080" indent="-130175">
              <a:lnSpc>
                <a:spcPct val="110100"/>
              </a:lnSpc>
              <a:spcBef>
                <a:spcPts val="395"/>
              </a:spcBef>
              <a:buClr>
                <a:srgbClr val="D30411"/>
              </a:buClr>
              <a:buFont typeface="Arial"/>
              <a:buChar char="•"/>
              <a:tabLst>
                <a:tab pos="142875" algn="l"/>
              </a:tabLst>
            </a:pPr>
            <a:r>
              <a:rPr lang="pl-PL" sz="1200" spc="25" dirty="0">
                <a:latin typeface="Calibri"/>
                <a:cs typeface="Calibri"/>
              </a:rPr>
              <a:t>Materiały</a:t>
            </a:r>
            <a:r>
              <a:rPr lang="pl-PL" sz="1200" spc="-25" dirty="0">
                <a:latin typeface="Calibri"/>
                <a:cs typeface="Calibri"/>
              </a:rPr>
              <a:t> </a:t>
            </a:r>
            <a:r>
              <a:rPr lang="pl-PL" sz="1200" spc="30" dirty="0">
                <a:latin typeface="Calibri"/>
                <a:cs typeface="Calibri"/>
              </a:rPr>
              <a:t>dostępne</a:t>
            </a:r>
            <a:r>
              <a:rPr lang="pl-PL" sz="1200" spc="-5" dirty="0">
                <a:latin typeface="Calibri"/>
                <a:cs typeface="Calibri"/>
              </a:rPr>
              <a:t> </a:t>
            </a:r>
            <a:r>
              <a:rPr lang="pl-PL" sz="1200" spc="40" dirty="0">
                <a:latin typeface="Calibri"/>
                <a:cs typeface="Calibri"/>
              </a:rPr>
              <a:t>tylko</a:t>
            </a:r>
            <a:r>
              <a:rPr lang="pl-PL" sz="1200" spc="-25" dirty="0">
                <a:latin typeface="Calibri"/>
                <a:cs typeface="Calibri"/>
              </a:rPr>
              <a:t> </a:t>
            </a:r>
            <a:r>
              <a:rPr lang="pl-PL" sz="1200" spc="35" dirty="0">
                <a:latin typeface="Calibri"/>
                <a:cs typeface="Calibri"/>
              </a:rPr>
              <a:t>dla</a:t>
            </a:r>
            <a:r>
              <a:rPr lang="pl-PL" sz="1200" spc="-30" dirty="0">
                <a:latin typeface="Calibri"/>
                <a:cs typeface="Calibri"/>
              </a:rPr>
              <a:t> </a:t>
            </a:r>
            <a:r>
              <a:rPr lang="pl-PL" sz="1200" spc="45" dirty="0">
                <a:latin typeface="Calibri"/>
                <a:cs typeface="Calibri"/>
              </a:rPr>
              <a:t>aktywnych</a:t>
            </a:r>
            <a:r>
              <a:rPr lang="pl-PL" sz="1200" spc="-35" dirty="0">
                <a:latin typeface="Calibri"/>
                <a:cs typeface="Calibri"/>
              </a:rPr>
              <a:t> </a:t>
            </a:r>
            <a:r>
              <a:rPr lang="pl-PL" sz="1200" spc="35" dirty="0">
                <a:latin typeface="Calibri"/>
                <a:cs typeface="Calibri"/>
              </a:rPr>
              <a:t>klientów</a:t>
            </a:r>
            <a:r>
              <a:rPr lang="pl-PL" sz="1200" spc="-25" dirty="0">
                <a:latin typeface="Calibri"/>
                <a:cs typeface="Calibri"/>
              </a:rPr>
              <a:t> </a:t>
            </a:r>
            <a:r>
              <a:rPr lang="pl-PL" sz="1200" spc="70" dirty="0">
                <a:latin typeface="Calibri"/>
                <a:cs typeface="Calibri"/>
              </a:rPr>
              <a:t>DHL.</a:t>
            </a:r>
            <a:endParaRPr lang="pl-PL" sz="1200" dirty="0">
              <a:latin typeface="Calibri"/>
              <a:cs typeface="Calibri"/>
            </a:endParaRPr>
          </a:p>
          <a:p>
            <a:pPr marL="12065" marR="5080">
              <a:lnSpc>
                <a:spcPct val="110100"/>
              </a:lnSpc>
              <a:spcBef>
                <a:spcPts val="395"/>
              </a:spcBef>
              <a:buClr>
                <a:srgbClr val="D30411"/>
              </a:buClr>
              <a:tabLst>
                <a:tab pos="142875" algn="l"/>
              </a:tabLst>
            </a:pPr>
            <a:endParaRPr sz="12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35381" y="2954080"/>
            <a:ext cx="4739640" cy="528320"/>
          </a:xfrm>
          <a:prstGeom prst="rect">
            <a:avLst/>
          </a:prstGeom>
        </p:spPr>
        <p:txBody>
          <a:bodyPr vert="horz" wrap="square" lIns="0" tIns="806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35"/>
              </a:spcBef>
            </a:pPr>
            <a:r>
              <a:rPr sz="1200" spc="45" dirty="0">
                <a:latin typeface="Calibri"/>
                <a:cs typeface="Calibri"/>
              </a:rPr>
              <a:t>Komplet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materiałów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możecie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Państwo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pobrać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b="1" u="sng" spc="2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tutaj</a:t>
            </a:r>
            <a:r>
              <a:rPr sz="1200" spc="25" dirty="0">
                <a:latin typeface="Calibri"/>
                <a:cs typeface="Calibri"/>
              </a:rPr>
              <a:t>,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jednak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zapraszamy</a:t>
            </a:r>
            <a:endParaRPr sz="12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200" spc="30" dirty="0">
                <a:latin typeface="Calibri"/>
                <a:cs typeface="Calibri"/>
              </a:rPr>
              <a:t>do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zapoznania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się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65" dirty="0">
                <a:latin typeface="Calibri"/>
                <a:cs typeface="Calibri"/>
              </a:rPr>
              <a:t>z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55" dirty="0">
                <a:latin typeface="Calibri"/>
                <a:cs typeface="Calibri"/>
              </a:rPr>
              <a:t>całym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dokumentem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15" dirty="0">
                <a:latin typeface="Calibri"/>
                <a:cs typeface="Calibri"/>
              </a:rPr>
              <a:t>i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wizualizacjami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logotypów.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456046" y="471703"/>
            <a:ext cx="2951480" cy="60833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1350" b="1" spc="45" dirty="0">
                <a:latin typeface="Calibri"/>
                <a:cs typeface="Calibri"/>
              </a:rPr>
              <a:t>Unikaj</a:t>
            </a:r>
            <a:r>
              <a:rPr sz="1350" b="1" spc="-40" dirty="0">
                <a:latin typeface="Calibri"/>
                <a:cs typeface="Calibri"/>
              </a:rPr>
              <a:t> </a:t>
            </a:r>
            <a:r>
              <a:rPr sz="1350" b="1" spc="60" dirty="0">
                <a:latin typeface="Calibri"/>
                <a:cs typeface="Calibri"/>
              </a:rPr>
              <a:t>niepoprawnego</a:t>
            </a:r>
            <a:r>
              <a:rPr sz="1350" b="1" spc="-70" dirty="0">
                <a:latin typeface="Calibri"/>
                <a:cs typeface="Calibri"/>
              </a:rPr>
              <a:t> </a:t>
            </a:r>
            <a:r>
              <a:rPr sz="1350" b="1" spc="65" dirty="0">
                <a:latin typeface="Calibri"/>
                <a:cs typeface="Calibri"/>
              </a:rPr>
              <a:t>wykorzystania</a:t>
            </a:r>
            <a:endParaRPr sz="1350" dirty="0">
              <a:latin typeface="Calibri"/>
              <a:cs typeface="Calibri"/>
            </a:endParaRPr>
          </a:p>
          <a:p>
            <a:pPr marL="1193800">
              <a:lnSpc>
                <a:spcPct val="100000"/>
              </a:lnSpc>
              <a:spcBef>
                <a:spcPts val="675"/>
              </a:spcBef>
            </a:pPr>
            <a:r>
              <a:rPr sz="1350" b="1" spc="65" dirty="0">
                <a:latin typeface="Calibri"/>
                <a:cs typeface="Calibri"/>
              </a:rPr>
              <a:t>logotypu</a:t>
            </a:r>
            <a:r>
              <a:rPr sz="1350" b="1" spc="-75" dirty="0">
                <a:latin typeface="Calibri"/>
                <a:cs typeface="Calibri"/>
              </a:rPr>
              <a:t> </a:t>
            </a:r>
            <a:r>
              <a:rPr sz="1350" b="1" spc="100" dirty="0">
                <a:latin typeface="Calibri"/>
                <a:cs typeface="Calibri"/>
              </a:rPr>
              <a:t>DHL</a:t>
            </a:r>
            <a:endParaRPr sz="1350" dirty="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28715" y="1303019"/>
            <a:ext cx="995171" cy="731520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5332476" y="2846832"/>
            <a:ext cx="1807845" cy="513715"/>
            <a:chOff x="5332476" y="2846832"/>
            <a:chExt cx="1807845" cy="51371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68112" y="2846832"/>
              <a:ext cx="1671828" cy="36728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332476" y="3037331"/>
              <a:ext cx="530860" cy="323215"/>
            </a:xfrm>
            <a:custGeom>
              <a:avLst/>
              <a:gdLst/>
              <a:ahLst/>
              <a:cxnLst/>
              <a:rect l="l" t="t" r="r" b="b"/>
              <a:pathLst>
                <a:path w="530860" h="323214">
                  <a:moveTo>
                    <a:pt x="385572" y="144780"/>
                  </a:moveTo>
                  <a:lnTo>
                    <a:pt x="0" y="144780"/>
                  </a:lnTo>
                  <a:lnTo>
                    <a:pt x="0" y="323088"/>
                  </a:lnTo>
                  <a:lnTo>
                    <a:pt x="385572" y="323088"/>
                  </a:lnTo>
                  <a:lnTo>
                    <a:pt x="385572" y="144780"/>
                  </a:lnTo>
                  <a:close/>
                </a:path>
                <a:path w="530860" h="323214">
                  <a:moveTo>
                    <a:pt x="510540" y="0"/>
                  </a:moveTo>
                  <a:lnTo>
                    <a:pt x="137541" y="0"/>
                  </a:lnTo>
                  <a:lnTo>
                    <a:pt x="21336" y="115824"/>
                  </a:lnTo>
                  <a:lnTo>
                    <a:pt x="394335" y="115824"/>
                  </a:lnTo>
                  <a:lnTo>
                    <a:pt x="510540" y="0"/>
                  </a:lnTo>
                  <a:close/>
                </a:path>
                <a:path w="530860" h="323214">
                  <a:moveTo>
                    <a:pt x="530352" y="19812"/>
                  </a:moveTo>
                  <a:lnTo>
                    <a:pt x="414528" y="136398"/>
                  </a:lnTo>
                  <a:lnTo>
                    <a:pt x="414528" y="303276"/>
                  </a:lnTo>
                  <a:lnTo>
                    <a:pt x="530352" y="186690"/>
                  </a:lnTo>
                  <a:lnTo>
                    <a:pt x="530352" y="19812"/>
                  </a:lnTo>
                  <a:close/>
                </a:path>
              </a:pathLst>
            </a:custGeom>
            <a:solidFill>
              <a:srgbClr val="D3041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553836" y="3469385"/>
            <a:ext cx="141986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1959" marR="5080" indent="-429895">
              <a:lnSpc>
                <a:spcPct val="100000"/>
              </a:lnSpc>
              <a:spcBef>
                <a:spcPts val="100"/>
              </a:spcBef>
            </a:pPr>
            <a:r>
              <a:rPr sz="800" spc="45" dirty="0">
                <a:latin typeface="Calibri"/>
                <a:cs typeface="Calibri"/>
              </a:rPr>
              <a:t>N</a:t>
            </a:r>
            <a:r>
              <a:rPr sz="800" spc="5" dirty="0">
                <a:latin typeface="Calibri"/>
                <a:cs typeface="Calibri"/>
              </a:rPr>
              <a:t>i</a:t>
            </a:r>
            <a:r>
              <a:rPr sz="800" spc="15" dirty="0">
                <a:latin typeface="Calibri"/>
                <a:cs typeface="Calibri"/>
              </a:rPr>
              <a:t>e</a:t>
            </a:r>
            <a:r>
              <a:rPr sz="800" spc="-25" dirty="0">
                <a:latin typeface="Calibri"/>
                <a:cs typeface="Calibri"/>
              </a:rPr>
              <a:t> </a:t>
            </a:r>
            <a:r>
              <a:rPr sz="800" spc="30" dirty="0">
                <a:latin typeface="Calibri"/>
                <a:cs typeface="Calibri"/>
              </a:rPr>
              <a:t>p</a:t>
            </a:r>
            <a:r>
              <a:rPr sz="800" spc="20" dirty="0">
                <a:latin typeface="Calibri"/>
                <a:cs typeface="Calibri"/>
              </a:rPr>
              <a:t>r</a:t>
            </a:r>
            <a:r>
              <a:rPr sz="800" spc="40" dirty="0">
                <a:latin typeface="Calibri"/>
                <a:cs typeface="Calibri"/>
              </a:rPr>
              <a:t>z</a:t>
            </a:r>
            <a:r>
              <a:rPr sz="800" spc="35" dirty="0">
                <a:latin typeface="Calibri"/>
                <a:cs typeface="Calibri"/>
              </a:rPr>
              <a:t>yk</a:t>
            </a:r>
            <a:r>
              <a:rPr sz="800" spc="15" dirty="0">
                <a:latin typeface="Calibri"/>
                <a:cs typeface="Calibri"/>
              </a:rPr>
              <a:t>r</a:t>
            </a:r>
            <a:r>
              <a:rPr sz="800" spc="35" dirty="0">
                <a:latin typeface="Calibri"/>
                <a:cs typeface="Calibri"/>
              </a:rPr>
              <a:t>ywa</a:t>
            </a:r>
            <a:r>
              <a:rPr sz="800" dirty="0">
                <a:latin typeface="Calibri"/>
                <a:cs typeface="Calibri"/>
              </a:rPr>
              <a:t>j</a:t>
            </a:r>
            <a:r>
              <a:rPr sz="800" spc="-30" dirty="0">
                <a:latin typeface="Calibri"/>
                <a:cs typeface="Calibri"/>
              </a:rPr>
              <a:t> </a:t>
            </a:r>
            <a:r>
              <a:rPr sz="800" spc="10" dirty="0">
                <a:latin typeface="Calibri"/>
                <a:cs typeface="Calibri"/>
              </a:rPr>
              <a:t>l</a:t>
            </a:r>
            <a:r>
              <a:rPr sz="800" spc="35" dirty="0">
                <a:latin typeface="Calibri"/>
                <a:cs typeface="Calibri"/>
              </a:rPr>
              <a:t>o</a:t>
            </a:r>
            <a:r>
              <a:rPr sz="800" spc="75" dirty="0">
                <a:latin typeface="Calibri"/>
                <a:cs typeface="Calibri"/>
              </a:rPr>
              <a:t>g</a:t>
            </a:r>
            <a:r>
              <a:rPr sz="800" spc="15" dirty="0">
                <a:latin typeface="Calibri"/>
                <a:cs typeface="Calibri"/>
              </a:rPr>
              <a:t>o</a:t>
            </a:r>
            <a:r>
              <a:rPr sz="800" spc="20" dirty="0">
                <a:latin typeface="Calibri"/>
                <a:cs typeface="Calibri"/>
              </a:rPr>
              <a:t>typ</a:t>
            </a:r>
            <a:r>
              <a:rPr sz="800" spc="25" dirty="0">
                <a:latin typeface="Calibri"/>
                <a:cs typeface="Calibri"/>
              </a:rPr>
              <a:t>u</a:t>
            </a:r>
            <a:r>
              <a:rPr sz="800" spc="-55" dirty="0">
                <a:latin typeface="Calibri"/>
                <a:cs typeface="Calibri"/>
              </a:rPr>
              <a:t> </a:t>
            </a:r>
            <a:r>
              <a:rPr sz="800" spc="5" dirty="0">
                <a:latin typeface="Calibri"/>
                <a:cs typeface="Calibri"/>
              </a:rPr>
              <a:t>i</a:t>
            </a:r>
            <a:r>
              <a:rPr sz="800" spc="25" dirty="0">
                <a:latin typeface="Calibri"/>
                <a:cs typeface="Calibri"/>
              </a:rPr>
              <a:t>nnymi  elementami</a:t>
            </a:r>
            <a:endParaRPr sz="800" dirty="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75576" y="1216317"/>
            <a:ext cx="1204403" cy="602068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7287259" y="2090420"/>
            <a:ext cx="1264920" cy="514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800" spc="45" dirty="0">
                <a:latin typeface="Calibri"/>
                <a:cs typeface="Calibri"/>
              </a:rPr>
              <a:t>N</a:t>
            </a:r>
            <a:r>
              <a:rPr sz="800" spc="5" dirty="0">
                <a:latin typeface="Calibri"/>
                <a:cs typeface="Calibri"/>
              </a:rPr>
              <a:t>i</a:t>
            </a:r>
            <a:r>
              <a:rPr sz="800" spc="15" dirty="0">
                <a:latin typeface="Calibri"/>
                <a:cs typeface="Calibri"/>
              </a:rPr>
              <a:t>e</a:t>
            </a:r>
            <a:r>
              <a:rPr sz="800" spc="-25" dirty="0">
                <a:latin typeface="Calibri"/>
                <a:cs typeface="Calibri"/>
              </a:rPr>
              <a:t> </a:t>
            </a:r>
            <a:r>
              <a:rPr sz="800" spc="40" dirty="0">
                <a:latin typeface="Calibri"/>
                <a:cs typeface="Calibri"/>
              </a:rPr>
              <a:t>z</a:t>
            </a:r>
            <a:r>
              <a:rPr sz="800" spc="20" dirty="0">
                <a:latin typeface="Calibri"/>
                <a:cs typeface="Calibri"/>
              </a:rPr>
              <a:t>a</a:t>
            </a:r>
            <a:r>
              <a:rPr sz="800" spc="50" dirty="0">
                <a:latin typeface="Calibri"/>
                <a:cs typeface="Calibri"/>
              </a:rPr>
              <a:t>m</a:t>
            </a:r>
            <a:r>
              <a:rPr sz="800" spc="5" dirty="0">
                <a:latin typeface="Calibri"/>
                <a:cs typeface="Calibri"/>
              </a:rPr>
              <a:t>i</a:t>
            </a:r>
            <a:r>
              <a:rPr sz="800" spc="15" dirty="0">
                <a:latin typeface="Calibri"/>
                <a:cs typeface="Calibri"/>
              </a:rPr>
              <a:t>e</a:t>
            </a:r>
            <a:r>
              <a:rPr sz="800" spc="40" dirty="0">
                <a:latin typeface="Calibri"/>
                <a:cs typeface="Calibri"/>
              </a:rPr>
              <a:t>sz</a:t>
            </a:r>
            <a:r>
              <a:rPr sz="800" spc="30" dirty="0">
                <a:latin typeface="Calibri"/>
                <a:cs typeface="Calibri"/>
              </a:rPr>
              <a:t>c</a:t>
            </a:r>
            <a:r>
              <a:rPr sz="800" spc="40" dirty="0">
                <a:latin typeface="Calibri"/>
                <a:cs typeface="Calibri"/>
              </a:rPr>
              <a:t>z</a:t>
            </a:r>
            <a:r>
              <a:rPr sz="800" spc="20" dirty="0">
                <a:latin typeface="Calibri"/>
                <a:cs typeface="Calibri"/>
              </a:rPr>
              <a:t>a</a:t>
            </a:r>
            <a:r>
              <a:rPr sz="800" dirty="0">
                <a:latin typeface="Calibri"/>
                <a:cs typeface="Calibri"/>
              </a:rPr>
              <a:t>j</a:t>
            </a:r>
            <a:r>
              <a:rPr sz="800" spc="-5" dirty="0">
                <a:latin typeface="Calibri"/>
                <a:cs typeface="Calibri"/>
              </a:rPr>
              <a:t> </a:t>
            </a:r>
            <a:r>
              <a:rPr sz="800" spc="10" dirty="0">
                <a:latin typeface="Calibri"/>
                <a:cs typeface="Calibri"/>
              </a:rPr>
              <a:t>l</a:t>
            </a:r>
            <a:r>
              <a:rPr sz="800" spc="35" dirty="0">
                <a:latin typeface="Calibri"/>
                <a:cs typeface="Calibri"/>
              </a:rPr>
              <a:t>o</a:t>
            </a:r>
            <a:r>
              <a:rPr sz="800" spc="75" dirty="0">
                <a:latin typeface="Calibri"/>
                <a:cs typeface="Calibri"/>
              </a:rPr>
              <a:t>g</a:t>
            </a:r>
            <a:r>
              <a:rPr sz="800" spc="15" dirty="0">
                <a:latin typeface="Calibri"/>
                <a:cs typeface="Calibri"/>
              </a:rPr>
              <a:t>o</a:t>
            </a:r>
            <a:r>
              <a:rPr sz="800" spc="20" dirty="0">
                <a:latin typeface="Calibri"/>
                <a:cs typeface="Calibri"/>
              </a:rPr>
              <a:t>typ</a:t>
            </a:r>
            <a:r>
              <a:rPr sz="800" spc="25" dirty="0">
                <a:latin typeface="Calibri"/>
                <a:cs typeface="Calibri"/>
              </a:rPr>
              <a:t>u</a:t>
            </a:r>
            <a:r>
              <a:rPr sz="800" spc="-55" dirty="0">
                <a:latin typeface="Calibri"/>
                <a:cs typeface="Calibri"/>
              </a:rPr>
              <a:t> </a:t>
            </a:r>
            <a:r>
              <a:rPr sz="800" spc="25" dirty="0">
                <a:latin typeface="Calibri"/>
                <a:cs typeface="Calibri"/>
              </a:rPr>
              <a:t>n</a:t>
            </a:r>
            <a:r>
              <a:rPr sz="800" spc="10" dirty="0">
                <a:latin typeface="Calibri"/>
                <a:cs typeface="Calibri"/>
              </a:rPr>
              <a:t>a  </a:t>
            </a:r>
            <a:r>
              <a:rPr sz="800" spc="25" dirty="0">
                <a:latin typeface="Calibri"/>
                <a:cs typeface="Calibri"/>
              </a:rPr>
              <a:t>krawędzi</a:t>
            </a:r>
            <a:r>
              <a:rPr sz="800" spc="-35" dirty="0">
                <a:latin typeface="Calibri"/>
                <a:cs typeface="Calibri"/>
              </a:rPr>
              <a:t> </a:t>
            </a:r>
            <a:r>
              <a:rPr sz="800" spc="15" dirty="0">
                <a:latin typeface="Calibri"/>
                <a:cs typeface="Calibri"/>
              </a:rPr>
              <a:t>strony,</a:t>
            </a:r>
            <a:endParaRPr sz="8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800" spc="20" dirty="0">
                <a:latin typeface="Calibri"/>
                <a:cs typeface="Calibri"/>
              </a:rPr>
              <a:t>ani</a:t>
            </a:r>
            <a:r>
              <a:rPr sz="800" spc="-40" dirty="0">
                <a:latin typeface="Calibri"/>
                <a:cs typeface="Calibri"/>
              </a:rPr>
              <a:t> </a:t>
            </a:r>
            <a:r>
              <a:rPr sz="800" spc="15" dirty="0">
                <a:latin typeface="Calibri"/>
                <a:cs typeface="Calibri"/>
              </a:rPr>
              <a:t>nie</a:t>
            </a:r>
            <a:r>
              <a:rPr sz="800" spc="-30" dirty="0">
                <a:latin typeface="Calibri"/>
                <a:cs typeface="Calibri"/>
              </a:rPr>
              <a:t> </a:t>
            </a:r>
            <a:r>
              <a:rPr sz="800" spc="25" dirty="0">
                <a:latin typeface="Calibri"/>
                <a:cs typeface="Calibri"/>
              </a:rPr>
              <a:t>łącz</a:t>
            </a:r>
            <a:r>
              <a:rPr sz="800" spc="-35" dirty="0">
                <a:latin typeface="Calibri"/>
                <a:cs typeface="Calibri"/>
              </a:rPr>
              <a:t> </a:t>
            </a:r>
            <a:r>
              <a:rPr sz="800" spc="45" dirty="0">
                <a:latin typeface="Calibri"/>
                <a:cs typeface="Calibri"/>
              </a:rPr>
              <a:t>go</a:t>
            </a:r>
            <a:r>
              <a:rPr sz="800" spc="-35" dirty="0">
                <a:latin typeface="Calibri"/>
                <a:cs typeface="Calibri"/>
              </a:rPr>
              <a:t> </a:t>
            </a:r>
            <a:r>
              <a:rPr sz="800" spc="45" dirty="0">
                <a:latin typeface="Calibri"/>
                <a:cs typeface="Calibri"/>
              </a:rPr>
              <a:t>z</a:t>
            </a:r>
            <a:r>
              <a:rPr sz="800" spc="-35" dirty="0">
                <a:latin typeface="Calibri"/>
                <a:cs typeface="Calibri"/>
              </a:rPr>
              <a:t> </a:t>
            </a:r>
            <a:r>
              <a:rPr sz="800" spc="25" dirty="0">
                <a:latin typeface="Calibri"/>
                <a:cs typeface="Calibri"/>
              </a:rPr>
              <a:t>innymi</a:t>
            </a:r>
            <a:endParaRPr sz="800" dirty="0">
              <a:latin typeface="Calibri"/>
              <a:cs typeface="Calibri"/>
            </a:endParaRPr>
          </a:p>
          <a:p>
            <a:pPr marL="1270" algn="ctr">
              <a:lnSpc>
                <a:spcPct val="100000"/>
              </a:lnSpc>
              <a:spcBef>
                <a:spcPts val="5"/>
              </a:spcBef>
            </a:pPr>
            <a:r>
              <a:rPr sz="800" spc="25" dirty="0">
                <a:latin typeface="Calibri"/>
                <a:cs typeface="Calibri"/>
              </a:rPr>
              <a:t>elementami</a:t>
            </a:r>
            <a:endParaRPr sz="800" dirty="0">
              <a:latin typeface="Calibri"/>
              <a:cs typeface="Calibri"/>
            </a:endParaRPr>
          </a:p>
        </p:txBody>
      </p: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481316" y="2683764"/>
            <a:ext cx="999744" cy="734568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7337297" y="3461130"/>
            <a:ext cx="1372235" cy="392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800" spc="45" dirty="0">
                <a:latin typeface="Calibri"/>
                <a:cs typeface="Calibri"/>
              </a:rPr>
              <a:t>N</a:t>
            </a:r>
            <a:r>
              <a:rPr sz="800" spc="5" dirty="0">
                <a:latin typeface="Calibri"/>
                <a:cs typeface="Calibri"/>
              </a:rPr>
              <a:t>i</a:t>
            </a:r>
            <a:r>
              <a:rPr sz="800" spc="15" dirty="0">
                <a:latin typeface="Calibri"/>
                <a:cs typeface="Calibri"/>
              </a:rPr>
              <a:t>e</a:t>
            </a:r>
            <a:r>
              <a:rPr sz="800" spc="-25" dirty="0">
                <a:latin typeface="Calibri"/>
                <a:cs typeface="Calibri"/>
              </a:rPr>
              <a:t> </a:t>
            </a:r>
            <a:r>
              <a:rPr sz="800" spc="30" dirty="0">
                <a:latin typeface="Calibri"/>
                <a:cs typeface="Calibri"/>
              </a:rPr>
              <a:t>d</a:t>
            </a:r>
            <a:r>
              <a:rPr sz="800" spc="15" dirty="0">
                <a:latin typeface="Calibri"/>
                <a:cs typeface="Calibri"/>
              </a:rPr>
              <a:t>o</a:t>
            </a:r>
            <a:r>
              <a:rPr sz="800" spc="30" dirty="0">
                <a:latin typeface="Calibri"/>
                <a:cs typeface="Calibri"/>
              </a:rPr>
              <a:t>d</a:t>
            </a:r>
            <a:r>
              <a:rPr sz="800" spc="20" dirty="0">
                <a:latin typeface="Calibri"/>
                <a:cs typeface="Calibri"/>
              </a:rPr>
              <a:t>a</a:t>
            </a:r>
            <a:r>
              <a:rPr sz="800" spc="35" dirty="0">
                <a:latin typeface="Calibri"/>
                <a:cs typeface="Calibri"/>
              </a:rPr>
              <a:t>wa</a:t>
            </a:r>
            <a:r>
              <a:rPr sz="800" dirty="0">
                <a:latin typeface="Calibri"/>
                <a:cs typeface="Calibri"/>
              </a:rPr>
              <a:t>j</a:t>
            </a:r>
            <a:r>
              <a:rPr sz="800" spc="-45" dirty="0">
                <a:latin typeface="Calibri"/>
                <a:cs typeface="Calibri"/>
              </a:rPr>
              <a:t> </a:t>
            </a:r>
            <a:r>
              <a:rPr sz="800" spc="30" dirty="0">
                <a:latin typeface="Calibri"/>
                <a:cs typeface="Calibri"/>
              </a:rPr>
              <a:t>d</a:t>
            </a:r>
            <a:r>
              <a:rPr sz="800" spc="15" dirty="0">
                <a:latin typeface="Calibri"/>
                <a:cs typeface="Calibri"/>
              </a:rPr>
              <a:t>o</a:t>
            </a:r>
            <a:r>
              <a:rPr sz="800" spc="-35" dirty="0">
                <a:latin typeface="Calibri"/>
                <a:cs typeface="Calibri"/>
              </a:rPr>
              <a:t> </a:t>
            </a:r>
            <a:r>
              <a:rPr sz="800" spc="10" dirty="0">
                <a:latin typeface="Calibri"/>
                <a:cs typeface="Calibri"/>
              </a:rPr>
              <a:t>l</a:t>
            </a:r>
            <a:r>
              <a:rPr sz="800" spc="35" dirty="0">
                <a:latin typeface="Calibri"/>
                <a:cs typeface="Calibri"/>
              </a:rPr>
              <a:t>o</a:t>
            </a:r>
            <a:r>
              <a:rPr sz="800" spc="75" dirty="0">
                <a:latin typeface="Calibri"/>
                <a:cs typeface="Calibri"/>
              </a:rPr>
              <a:t>g</a:t>
            </a:r>
            <a:r>
              <a:rPr sz="800" spc="15" dirty="0">
                <a:latin typeface="Calibri"/>
                <a:cs typeface="Calibri"/>
              </a:rPr>
              <a:t>o</a:t>
            </a:r>
            <a:r>
              <a:rPr sz="800" spc="20" dirty="0">
                <a:latin typeface="Calibri"/>
                <a:cs typeface="Calibri"/>
              </a:rPr>
              <a:t>typ</a:t>
            </a:r>
            <a:r>
              <a:rPr sz="800" spc="25" dirty="0">
                <a:latin typeface="Calibri"/>
                <a:cs typeface="Calibri"/>
              </a:rPr>
              <a:t>u</a:t>
            </a:r>
            <a:r>
              <a:rPr sz="800" spc="-55" dirty="0">
                <a:latin typeface="Calibri"/>
                <a:cs typeface="Calibri"/>
              </a:rPr>
              <a:t> </a:t>
            </a:r>
            <a:r>
              <a:rPr sz="800" spc="30" dirty="0">
                <a:latin typeface="Calibri"/>
                <a:cs typeface="Calibri"/>
              </a:rPr>
              <a:t>c</a:t>
            </a:r>
            <a:r>
              <a:rPr sz="800" spc="5" dirty="0">
                <a:latin typeface="Calibri"/>
                <a:cs typeface="Calibri"/>
              </a:rPr>
              <a:t>i</a:t>
            </a:r>
            <a:r>
              <a:rPr sz="800" spc="15" dirty="0">
                <a:latin typeface="Calibri"/>
                <a:cs typeface="Calibri"/>
              </a:rPr>
              <a:t>e</a:t>
            </a:r>
            <a:r>
              <a:rPr sz="800" spc="25" dirty="0">
                <a:latin typeface="Calibri"/>
                <a:cs typeface="Calibri"/>
              </a:rPr>
              <a:t>n</a:t>
            </a:r>
            <a:r>
              <a:rPr sz="800" spc="5" dirty="0">
                <a:latin typeface="Calibri"/>
                <a:cs typeface="Calibri"/>
              </a:rPr>
              <a:t>i</a:t>
            </a:r>
            <a:r>
              <a:rPr sz="800" spc="-20" dirty="0">
                <a:latin typeface="Calibri"/>
                <a:cs typeface="Calibri"/>
              </a:rPr>
              <a:t>,</a:t>
            </a:r>
            <a:endParaRPr sz="800" dirty="0">
              <a:latin typeface="Calibri"/>
              <a:cs typeface="Calibri"/>
            </a:endParaRPr>
          </a:p>
          <a:p>
            <a:pPr marL="1905" algn="ctr">
              <a:lnSpc>
                <a:spcPct val="100000"/>
              </a:lnSpc>
            </a:pPr>
            <a:r>
              <a:rPr sz="800" spc="15" dirty="0">
                <a:latin typeface="Calibri"/>
                <a:cs typeface="Calibri"/>
              </a:rPr>
              <a:t>odbić,</a:t>
            </a:r>
            <a:endParaRPr sz="8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800" spc="20" dirty="0">
                <a:latin typeface="Calibri"/>
                <a:cs typeface="Calibri"/>
              </a:rPr>
              <a:t>a</a:t>
            </a:r>
            <a:r>
              <a:rPr sz="800" spc="25" dirty="0">
                <a:latin typeface="Calibri"/>
                <a:cs typeface="Calibri"/>
              </a:rPr>
              <a:t>n</a:t>
            </a:r>
            <a:r>
              <a:rPr sz="800" spc="10" dirty="0">
                <a:latin typeface="Calibri"/>
                <a:cs typeface="Calibri"/>
              </a:rPr>
              <a:t>i</a:t>
            </a:r>
            <a:r>
              <a:rPr sz="800" spc="-30" dirty="0">
                <a:latin typeface="Calibri"/>
                <a:cs typeface="Calibri"/>
              </a:rPr>
              <a:t> </a:t>
            </a:r>
            <a:r>
              <a:rPr sz="800" spc="5" dirty="0">
                <a:latin typeface="Calibri"/>
                <a:cs typeface="Calibri"/>
              </a:rPr>
              <a:t>i</a:t>
            </a:r>
            <a:r>
              <a:rPr sz="800" spc="25" dirty="0">
                <a:latin typeface="Calibri"/>
                <a:cs typeface="Calibri"/>
              </a:rPr>
              <a:t>nn</a:t>
            </a:r>
            <a:r>
              <a:rPr sz="800" spc="35" dirty="0">
                <a:latin typeface="Calibri"/>
                <a:cs typeface="Calibri"/>
              </a:rPr>
              <a:t>y</a:t>
            </a:r>
            <a:r>
              <a:rPr sz="800" spc="25" dirty="0">
                <a:latin typeface="Calibri"/>
                <a:cs typeface="Calibri"/>
              </a:rPr>
              <a:t>ch</a:t>
            </a:r>
            <a:r>
              <a:rPr sz="800" spc="-35" dirty="0">
                <a:latin typeface="Calibri"/>
                <a:cs typeface="Calibri"/>
              </a:rPr>
              <a:t> </a:t>
            </a:r>
            <a:r>
              <a:rPr sz="800" spc="15" dirty="0">
                <a:latin typeface="Calibri"/>
                <a:cs typeface="Calibri"/>
              </a:rPr>
              <a:t>e</a:t>
            </a:r>
            <a:r>
              <a:rPr sz="800" spc="25" dirty="0">
                <a:latin typeface="Calibri"/>
                <a:cs typeface="Calibri"/>
              </a:rPr>
              <a:t>f</a:t>
            </a:r>
            <a:r>
              <a:rPr sz="800" spc="15" dirty="0">
                <a:latin typeface="Calibri"/>
                <a:cs typeface="Calibri"/>
              </a:rPr>
              <a:t>e</a:t>
            </a:r>
            <a:r>
              <a:rPr sz="800" spc="20" dirty="0">
                <a:latin typeface="Calibri"/>
                <a:cs typeface="Calibri"/>
              </a:rPr>
              <a:t>któ</a:t>
            </a:r>
            <a:r>
              <a:rPr sz="800" spc="50" dirty="0">
                <a:latin typeface="Calibri"/>
                <a:cs typeface="Calibri"/>
              </a:rPr>
              <a:t>w</a:t>
            </a:r>
            <a:r>
              <a:rPr sz="800" spc="-40" dirty="0">
                <a:latin typeface="Calibri"/>
                <a:cs typeface="Calibri"/>
              </a:rPr>
              <a:t> </a:t>
            </a:r>
            <a:r>
              <a:rPr sz="800" spc="45" dirty="0">
                <a:latin typeface="Calibri"/>
                <a:cs typeface="Calibri"/>
              </a:rPr>
              <a:t>w</a:t>
            </a:r>
            <a:r>
              <a:rPr sz="800" spc="10" dirty="0">
                <a:latin typeface="Calibri"/>
                <a:cs typeface="Calibri"/>
              </a:rPr>
              <a:t>i</a:t>
            </a:r>
            <a:r>
              <a:rPr sz="800" spc="40" dirty="0">
                <a:latin typeface="Calibri"/>
                <a:cs typeface="Calibri"/>
              </a:rPr>
              <a:t>z</a:t>
            </a:r>
            <a:r>
              <a:rPr sz="800" spc="20" dirty="0">
                <a:latin typeface="Calibri"/>
                <a:cs typeface="Calibri"/>
              </a:rPr>
              <a:t>ua</a:t>
            </a:r>
            <a:r>
              <a:rPr sz="800" spc="15" dirty="0">
                <a:latin typeface="Calibri"/>
                <a:cs typeface="Calibri"/>
              </a:rPr>
              <a:t>l</a:t>
            </a:r>
            <a:r>
              <a:rPr sz="800" spc="45" dirty="0">
                <a:latin typeface="Calibri"/>
                <a:cs typeface="Calibri"/>
              </a:rPr>
              <a:t>n</a:t>
            </a:r>
            <a:r>
              <a:rPr sz="800" spc="35" dirty="0">
                <a:latin typeface="Calibri"/>
                <a:cs typeface="Calibri"/>
              </a:rPr>
              <a:t>y</a:t>
            </a:r>
            <a:r>
              <a:rPr sz="800" spc="25" dirty="0">
                <a:latin typeface="Calibri"/>
                <a:cs typeface="Calibri"/>
              </a:rPr>
              <a:t>ch</a:t>
            </a:r>
            <a:endParaRPr sz="800" dirty="0">
              <a:latin typeface="Calibri"/>
              <a:cs typeface="Calibri"/>
            </a:endParaRPr>
          </a:p>
        </p:txBody>
      </p:sp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347763" y="4202231"/>
            <a:ext cx="1455825" cy="449279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7380223" y="4742789"/>
            <a:ext cx="130302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3384" marR="5080" indent="-401320">
              <a:lnSpc>
                <a:spcPct val="100000"/>
              </a:lnSpc>
              <a:spcBef>
                <a:spcPts val="100"/>
              </a:spcBef>
            </a:pPr>
            <a:r>
              <a:rPr sz="800" spc="45" dirty="0">
                <a:latin typeface="Calibri"/>
                <a:cs typeface="Calibri"/>
              </a:rPr>
              <a:t>N</a:t>
            </a:r>
            <a:r>
              <a:rPr sz="800" spc="5" dirty="0">
                <a:latin typeface="Calibri"/>
                <a:cs typeface="Calibri"/>
              </a:rPr>
              <a:t>i</a:t>
            </a:r>
            <a:r>
              <a:rPr sz="800" spc="15" dirty="0">
                <a:latin typeface="Calibri"/>
                <a:cs typeface="Calibri"/>
              </a:rPr>
              <a:t>e</a:t>
            </a:r>
            <a:r>
              <a:rPr sz="800" spc="-20" dirty="0">
                <a:latin typeface="Calibri"/>
                <a:cs typeface="Calibri"/>
              </a:rPr>
              <a:t> </a:t>
            </a:r>
            <a:r>
              <a:rPr sz="800" spc="30" dirty="0">
                <a:latin typeface="Calibri"/>
                <a:cs typeface="Calibri"/>
              </a:rPr>
              <a:t>ko</a:t>
            </a:r>
            <a:r>
              <a:rPr sz="800" spc="20" dirty="0">
                <a:latin typeface="Calibri"/>
                <a:cs typeface="Calibri"/>
              </a:rPr>
              <a:t>r</a:t>
            </a:r>
            <a:r>
              <a:rPr sz="800" spc="40" dirty="0">
                <a:latin typeface="Calibri"/>
                <a:cs typeface="Calibri"/>
              </a:rPr>
              <a:t>z</a:t>
            </a:r>
            <a:r>
              <a:rPr sz="800" spc="45" dirty="0">
                <a:latin typeface="Calibri"/>
                <a:cs typeface="Calibri"/>
              </a:rPr>
              <a:t>y</a:t>
            </a:r>
            <a:r>
              <a:rPr sz="800" spc="30" dirty="0">
                <a:latin typeface="Calibri"/>
                <a:cs typeface="Calibri"/>
              </a:rPr>
              <a:t>s</a:t>
            </a:r>
            <a:r>
              <a:rPr sz="800" spc="10" dirty="0">
                <a:latin typeface="Calibri"/>
                <a:cs typeface="Calibri"/>
              </a:rPr>
              <a:t>ta</a:t>
            </a:r>
            <a:r>
              <a:rPr sz="800" dirty="0">
                <a:latin typeface="Calibri"/>
                <a:cs typeface="Calibri"/>
              </a:rPr>
              <a:t>j</a:t>
            </a:r>
            <a:r>
              <a:rPr sz="800" spc="-30" dirty="0">
                <a:latin typeface="Calibri"/>
                <a:cs typeface="Calibri"/>
              </a:rPr>
              <a:t> </a:t>
            </a:r>
            <a:r>
              <a:rPr sz="800" spc="45" dirty="0">
                <a:latin typeface="Calibri"/>
                <a:cs typeface="Calibri"/>
              </a:rPr>
              <a:t>z</a:t>
            </a:r>
            <a:r>
              <a:rPr sz="800" spc="-20" dirty="0">
                <a:latin typeface="Calibri"/>
                <a:cs typeface="Calibri"/>
              </a:rPr>
              <a:t> </a:t>
            </a:r>
            <a:r>
              <a:rPr sz="800" spc="25" dirty="0">
                <a:latin typeface="Calibri"/>
                <a:cs typeface="Calibri"/>
              </a:rPr>
              <a:t>n</a:t>
            </a:r>
            <a:r>
              <a:rPr sz="800" spc="5" dirty="0">
                <a:latin typeface="Calibri"/>
                <a:cs typeface="Calibri"/>
              </a:rPr>
              <a:t>i</a:t>
            </a:r>
            <a:r>
              <a:rPr sz="800" spc="15" dirty="0">
                <a:latin typeface="Calibri"/>
                <a:cs typeface="Calibri"/>
              </a:rPr>
              <a:t>e</a:t>
            </a:r>
            <a:r>
              <a:rPr sz="800" spc="20" dirty="0">
                <a:latin typeface="Calibri"/>
                <a:cs typeface="Calibri"/>
              </a:rPr>
              <a:t>akt</a:t>
            </a:r>
            <a:r>
              <a:rPr sz="800" spc="25" dirty="0">
                <a:latin typeface="Calibri"/>
                <a:cs typeface="Calibri"/>
              </a:rPr>
              <a:t>u</a:t>
            </a:r>
            <a:r>
              <a:rPr sz="800" spc="20" dirty="0">
                <a:latin typeface="Calibri"/>
                <a:cs typeface="Calibri"/>
              </a:rPr>
              <a:t>a</a:t>
            </a:r>
            <a:r>
              <a:rPr sz="800" spc="15" dirty="0">
                <a:latin typeface="Calibri"/>
                <a:cs typeface="Calibri"/>
              </a:rPr>
              <a:t>l</a:t>
            </a:r>
            <a:r>
              <a:rPr sz="800" spc="45" dirty="0">
                <a:latin typeface="Calibri"/>
                <a:cs typeface="Calibri"/>
              </a:rPr>
              <a:t>n</a:t>
            </a:r>
            <a:r>
              <a:rPr sz="800" spc="35" dirty="0">
                <a:latin typeface="Calibri"/>
                <a:cs typeface="Calibri"/>
              </a:rPr>
              <a:t>y</a:t>
            </a:r>
            <a:r>
              <a:rPr sz="800" spc="25" dirty="0">
                <a:latin typeface="Calibri"/>
                <a:cs typeface="Calibri"/>
              </a:rPr>
              <a:t>c</a:t>
            </a:r>
            <a:r>
              <a:rPr sz="800" spc="15" dirty="0">
                <a:latin typeface="Calibri"/>
                <a:cs typeface="Calibri"/>
              </a:rPr>
              <a:t>h  </a:t>
            </a:r>
            <a:r>
              <a:rPr sz="800" spc="30" dirty="0">
                <a:latin typeface="Calibri"/>
                <a:cs typeface="Calibri"/>
              </a:rPr>
              <a:t>logotypów</a:t>
            </a:r>
            <a:endParaRPr sz="800" dirty="0">
              <a:latin typeface="Calibri"/>
              <a:cs typeface="Calibri"/>
            </a:endParaRPr>
          </a:p>
        </p:txBody>
      </p:sp>
      <p:pic>
        <p:nvPicPr>
          <p:cNvPr id="19" name="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702808" y="3957828"/>
            <a:ext cx="1021080" cy="758952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5625846" y="4742789"/>
            <a:ext cx="130302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1175" marR="5080" indent="-499109">
              <a:lnSpc>
                <a:spcPct val="100000"/>
              </a:lnSpc>
              <a:spcBef>
                <a:spcPts val="100"/>
              </a:spcBef>
            </a:pPr>
            <a:r>
              <a:rPr sz="800" spc="45" dirty="0">
                <a:latin typeface="Calibri"/>
                <a:cs typeface="Calibri"/>
              </a:rPr>
              <a:t>N</a:t>
            </a:r>
            <a:r>
              <a:rPr sz="800" spc="5" dirty="0">
                <a:latin typeface="Calibri"/>
                <a:cs typeface="Calibri"/>
              </a:rPr>
              <a:t>i</a:t>
            </a:r>
            <a:r>
              <a:rPr sz="800" spc="15" dirty="0">
                <a:latin typeface="Calibri"/>
                <a:cs typeface="Calibri"/>
              </a:rPr>
              <a:t>e</a:t>
            </a:r>
            <a:r>
              <a:rPr sz="800" spc="-25" dirty="0">
                <a:latin typeface="Calibri"/>
                <a:cs typeface="Calibri"/>
              </a:rPr>
              <a:t> </a:t>
            </a:r>
            <a:r>
              <a:rPr sz="800" spc="20" dirty="0">
                <a:latin typeface="Calibri"/>
                <a:cs typeface="Calibri"/>
              </a:rPr>
              <a:t>u</a:t>
            </a:r>
            <a:r>
              <a:rPr sz="800" spc="50" dirty="0">
                <a:latin typeface="Calibri"/>
                <a:cs typeface="Calibri"/>
              </a:rPr>
              <a:t>m</a:t>
            </a:r>
            <a:r>
              <a:rPr sz="800" spc="5" dirty="0">
                <a:latin typeface="Calibri"/>
                <a:cs typeface="Calibri"/>
              </a:rPr>
              <a:t>i</a:t>
            </a:r>
            <a:r>
              <a:rPr sz="800" spc="15" dirty="0">
                <a:latin typeface="Calibri"/>
                <a:cs typeface="Calibri"/>
              </a:rPr>
              <a:t>e</a:t>
            </a:r>
            <a:r>
              <a:rPr sz="800" spc="40" dirty="0">
                <a:latin typeface="Calibri"/>
                <a:cs typeface="Calibri"/>
              </a:rPr>
              <a:t>sz</a:t>
            </a:r>
            <a:r>
              <a:rPr sz="800" spc="30" dirty="0">
                <a:latin typeface="Calibri"/>
                <a:cs typeface="Calibri"/>
              </a:rPr>
              <a:t>c</a:t>
            </a:r>
            <a:r>
              <a:rPr sz="800" spc="40" dirty="0">
                <a:latin typeface="Calibri"/>
                <a:cs typeface="Calibri"/>
              </a:rPr>
              <a:t>z</a:t>
            </a:r>
            <a:r>
              <a:rPr sz="800" spc="20" dirty="0">
                <a:latin typeface="Calibri"/>
                <a:cs typeface="Calibri"/>
              </a:rPr>
              <a:t>a</a:t>
            </a:r>
            <a:r>
              <a:rPr sz="800" dirty="0">
                <a:latin typeface="Calibri"/>
                <a:cs typeface="Calibri"/>
              </a:rPr>
              <a:t>j</a:t>
            </a:r>
            <a:r>
              <a:rPr sz="800" spc="5" dirty="0">
                <a:latin typeface="Calibri"/>
                <a:cs typeface="Calibri"/>
              </a:rPr>
              <a:t> </a:t>
            </a:r>
            <a:r>
              <a:rPr sz="800" spc="10" dirty="0">
                <a:latin typeface="Calibri"/>
                <a:cs typeface="Calibri"/>
              </a:rPr>
              <a:t>l</a:t>
            </a:r>
            <a:r>
              <a:rPr sz="800" spc="35" dirty="0">
                <a:latin typeface="Calibri"/>
                <a:cs typeface="Calibri"/>
              </a:rPr>
              <a:t>o</a:t>
            </a:r>
            <a:r>
              <a:rPr sz="800" spc="75" dirty="0">
                <a:latin typeface="Calibri"/>
                <a:cs typeface="Calibri"/>
              </a:rPr>
              <a:t>g</a:t>
            </a:r>
            <a:r>
              <a:rPr sz="800" spc="15" dirty="0">
                <a:latin typeface="Calibri"/>
                <a:cs typeface="Calibri"/>
              </a:rPr>
              <a:t>o</a:t>
            </a:r>
            <a:r>
              <a:rPr sz="800" spc="-45" dirty="0">
                <a:latin typeface="Calibri"/>
                <a:cs typeface="Calibri"/>
              </a:rPr>
              <a:t> </a:t>
            </a:r>
            <a:r>
              <a:rPr sz="800" spc="65" dirty="0">
                <a:latin typeface="Calibri"/>
                <a:cs typeface="Calibri"/>
              </a:rPr>
              <a:t>DHL</a:t>
            </a:r>
            <a:r>
              <a:rPr sz="800" spc="-15" dirty="0">
                <a:latin typeface="Calibri"/>
                <a:cs typeface="Calibri"/>
              </a:rPr>
              <a:t> </a:t>
            </a:r>
            <a:r>
              <a:rPr sz="800" spc="30" dirty="0">
                <a:latin typeface="Calibri"/>
                <a:cs typeface="Calibri"/>
              </a:rPr>
              <a:t>p</a:t>
            </a:r>
            <a:r>
              <a:rPr sz="800" spc="15" dirty="0">
                <a:latin typeface="Calibri"/>
                <a:cs typeface="Calibri"/>
              </a:rPr>
              <a:t>o</a:t>
            </a:r>
            <a:r>
              <a:rPr sz="800" spc="20" dirty="0">
                <a:latin typeface="Calibri"/>
                <a:cs typeface="Calibri"/>
              </a:rPr>
              <a:t>d  </a:t>
            </a:r>
            <a:r>
              <a:rPr sz="800" spc="30" dirty="0">
                <a:latin typeface="Calibri"/>
                <a:cs typeface="Calibri"/>
              </a:rPr>
              <a:t>kątem</a:t>
            </a:r>
            <a:endParaRPr sz="8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1302" y="572515"/>
            <a:ext cx="517509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90" dirty="0"/>
              <a:t>Zasady</a:t>
            </a:r>
            <a:r>
              <a:rPr sz="2400" spc="-60" dirty="0"/>
              <a:t> </a:t>
            </a:r>
            <a:r>
              <a:rPr sz="2400" spc="90" dirty="0"/>
              <a:t>wykorzystania</a:t>
            </a:r>
            <a:r>
              <a:rPr sz="2400" spc="-75" dirty="0"/>
              <a:t> </a:t>
            </a:r>
            <a:r>
              <a:rPr sz="2400" spc="100" dirty="0"/>
              <a:t>logo</a:t>
            </a:r>
            <a:r>
              <a:rPr sz="2400" spc="-80" dirty="0"/>
              <a:t> </a:t>
            </a:r>
            <a:r>
              <a:rPr sz="2400" spc="130" dirty="0"/>
              <a:t>DHL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5381" y="1100809"/>
            <a:ext cx="4864735" cy="1964055"/>
          </a:xfrm>
          <a:prstGeom prst="rect">
            <a:avLst/>
          </a:prstGeom>
        </p:spPr>
        <p:txBody>
          <a:bodyPr vert="horz" wrap="square" lIns="0" tIns="31115" rIns="0" bIns="0" rtlCol="0">
            <a:spAutoFit/>
          </a:bodyPr>
          <a:lstStyle/>
          <a:p>
            <a:pPr marL="184785" indent="-172720">
              <a:lnSpc>
                <a:spcPct val="100000"/>
              </a:lnSpc>
              <a:spcBef>
                <a:spcPts val="245"/>
              </a:spcBef>
              <a:buClr>
                <a:srgbClr val="D30411"/>
              </a:buClr>
              <a:buFont typeface="Arial"/>
              <a:buChar char="•"/>
              <a:tabLst>
                <a:tab pos="185420" algn="l"/>
              </a:tabLst>
            </a:pPr>
            <a:r>
              <a:rPr sz="1200" spc="70" dirty="0">
                <a:latin typeface="Calibri"/>
                <a:cs typeface="Calibri"/>
              </a:rPr>
              <a:t>Logo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spc="90" dirty="0">
                <a:latin typeface="Calibri"/>
                <a:cs typeface="Calibri"/>
              </a:rPr>
              <a:t>DHL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55" dirty="0">
                <a:latin typeface="Calibri"/>
                <a:cs typeface="Calibri"/>
              </a:rPr>
              <a:t>ma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przestrzeń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ochronną.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Na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tym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obszarze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20" dirty="0">
                <a:latin typeface="Calibri"/>
                <a:cs typeface="Calibri"/>
              </a:rPr>
              <a:t>nie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można</a:t>
            </a:r>
            <a:endParaRPr sz="1200" dirty="0">
              <a:latin typeface="Calibri"/>
              <a:cs typeface="Calibri"/>
            </a:endParaRPr>
          </a:p>
          <a:p>
            <a:pPr marL="184785">
              <a:lnSpc>
                <a:spcPct val="100000"/>
              </a:lnSpc>
              <a:spcBef>
                <a:spcPts val="150"/>
              </a:spcBef>
            </a:pPr>
            <a:r>
              <a:rPr sz="1200" spc="50" dirty="0">
                <a:latin typeface="Calibri"/>
                <a:cs typeface="Calibri"/>
              </a:rPr>
              <a:t>umieszczać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dodatkowych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spc="25" dirty="0">
                <a:latin typeface="Calibri"/>
                <a:cs typeface="Calibri"/>
              </a:rPr>
              <a:t>elementów.</a:t>
            </a:r>
            <a:endParaRPr sz="1200" dirty="0">
              <a:latin typeface="Calibri"/>
              <a:cs typeface="Calibri"/>
            </a:endParaRPr>
          </a:p>
          <a:p>
            <a:pPr marL="184785" marR="5080" indent="-172720">
              <a:lnSpc>
                <a:spcPct val="110000"/>
              </a:lnSpc>
              <a:spcBef>
                <a:spcPts val="500"/>
              </a:spcBef>
              <a:buClr>
                <a:srgbClr val="D30411"/>
              </a:buClr>
              <a:buFont typeface="Arial"/>
              <a:buChar char="•"/>
              <a:tabLst>
                <a:tab pos="185420" algn="l"/>
              </a:tabLst>
            </a:pPr>
            <a:r>
              <a:rPr sz="1200" spc="65" dirty="0">
                <a:latin typeface="Calibri"/>
                <a:cs typeface="Calibri"/>
              </a:rPr>
              <a:t>Logo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spc="90" dirty="0">
                <a:latin typeface="Calibri"/>
                <a:cs typeface="Calibri"/>
              </a:rPr>
              <a:t>DHL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55" dirty="0">
                <a:latin typeface="Calibri"/>
                <a:cs typeface="Calibri"/>
              </a:rPr>
              <a:t>ma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określony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rozmiar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–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25" dirty="0">
                <a:latin typeface="Calibri"/>
                <a:cs typeface="Calibri"/>
              </a:rPr>
              <a:t>nie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może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być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mniejsze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niż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95" dirty="0">
                <a:latin typeface="Calibri"/>
                <a:cs typeface="Calibri"/>
              </a:rPr>
              <a:t>84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piksele </a:t>
            </a:r>
            <a:r>
              <a:rPr sz="1200" spc="-254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szerokości </a:t>
            </a:r>
            <a:r>
              <a:rPr sz="1200" spc="40" dirty="0">
                <a:latin typeface="Calibri"/>
                <a:cs typeface="Calibri"/>
              </a:rPr>
              <a:t>lub </a:t>
            </a:r>
            <a:r>
              <a:rPr sz="1200" spc="95" dirty="0">
                <a:latin typeface="Calibri"/>
                <a:cs typeface="Calibri"/>
              </a:rPr>
              <a:t>20 </a:t>
            </a:r>
            <a:r>
              <a:rPr sz="1200" spc="80" dirty="0">
                <a:latin typeface="Calibri"/>
                <a:cs typeface="Calibri"/>
              </a:rPr>
              <a:t>mm </a:t>
            </a:r>
            <a:r>
              <a:rPr sz="1200" spc="50" dirty="0">
                <a:latin typeface="Calibri"/>
                <a:cs typeface="Calibri"/>
              </a:rPr>
              <a:t>(wymiar </a:t>
            </a:r>
            <a:r>
              <a:rPr sz="1200" spc="70" dirty="0">
                <a:latin typeface="Calibri"/>
                <a:cs typeface="Calibri"/>
              </a:rPr>
              <a:t>w </a:t>
            </a:r>
            <a:r>
              <a:rPr sz="1200" spc="80" dirty="0">
                <a:latin typeface="Calibri"/>
                <a:cs typeface="Calibri"/>
              </a:rPr>
              <a:t>mm </a:t>
            </a:r>
            <a:r>
              <a:rPr sz="1200" spc="40" dirty="0">
                <a:latin typeface="Calibri"/>
                <a:cs typeface="Calibri"/>
              </a:rPr>
              <a:t>dotyczy </a:t>
            </a:r>
            <a:r>
              <a:rPr sz="1200" spc="35" dirty="0">
                <a:latin typeface="Calibri"/>
                <a:cs typeface="Calibri"/>
              </a:rPr>
              <a:t>materiałów </a:t>
            </a:r>
            <a:r>
              <a:rPr sz="1200" spc="40" dirty="0">
                <a:latin typeface="Calibri"/>
                <a:cs typeface="Calibri"/>
              </a:rPr>
              <a:t> przeznaczonych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do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25" dirty="0">
                <a:latin typeface="Calibri"/>
                <a:cs typeface="Calibri"/>
              </a:rPr>
              <a:t>druku).</a:t>
            </a:r>
            <a:endParaRPr sz="1200" dirty="0">
              <a:latin typeface="Calibri"/>
              <a:cs typeface="Calibri"/>
            </a:endParaRPr>
          </a:p>
          <a:p>
            <a:pPr marL="184785" marR="537845" indent="-172720">
              <a:lnSpc>
                <a:spcPct val="110100"/>
              </a:lnSpc>
              <a:spcBef>
                <a:spcPts val="490"/>
              </a:spcBef>
              <a:buClr>
                <a:srgbClr val="D30411"/>
              </a:buClr>
              <a:buFont typeface="Arial"/>
              <a:buChar char="•"/>
              <a:tabLst>
                <a:tab pos="185420" algn="l"/>
              </a:tabLst>
            </a:pPr>
            <a:r>
              <a:rPr sz="1200" spc="40" dirty="0">
                <a:latin typeface="Calibri"/>
                <a:cs typeface="Calibri"/>
              </a:rPr>
              <a:t>Publikacja </a:t>
            </a:r>
            <a:r>
              <a:rPr sz="1200" spc="35" dirty="0">
                <a:latin typeface="Calibri"/>
                <a:cs typeface="Calibri"/>
              </a:rPr>
              <a:t>materiałów </a:t>
            </a:r>
            <a:r>
              <a:rPr sz="1200" spc="90" dirty="0">
                <a:latin typeface="Calibri"/>
                <a:cs typeface="Calibri"/>
              </a:rPr>
              <a:t>DHL </a:t>
            </a:r>
            <a:r>
              <a:rPr sz="1200" spc="40" dirty="0">
                <a:latin typeface="Calibri"/>
                <a:cs typeface="Calibri"/>
              </a:rPr>
              <a:t>lub </a:t>
            </a:r>
            <a:r>
              <a:rPr sz="1200" spc="35" dirty="0">
                <a:latin typeface="Calibri"/>
                <a:cs typeface="Calibri"/>
              </a:rPr>
              <a:t>ich zmiana, </a:t>
            </a:r>
            <a:r>
              <a:rPr sz="1200" spc="75" dirty="0">
                <a:latin typeface="Calibri"/>
                <a:cs typeface="Calibri"/>
              </a:rPr>
              <a:t>w </a:t>
            </a:r>
            <a:r>
              <a:rPr sz="1200" spc="50" dirty="0">
                <a:latin typeface="Calibri"/>
                <a:cs typeface="Calibri"/>
              </a:rPr>
              <a:t>tym </a:t>
            </a:r>
            <a:r>
              <a:rPr sz="1200" spc="35" dirty="0">
                <a:latin typeface="Calibri"/>
                <a:cs typeface="Calibri"/>
              </a:rPr>
              <a:t>materiałów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uwzględniające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logo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partnerów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(Żabka,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15" dirty="0">
                <a:latin typeface="Calibri"/>
                <a:cs typeface="Calibri"/>
              </a:rPr>
              <a:t>InMedio,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itp.),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60" dirty="0">
                <a:latin typeface="Calibri"/>
                <a:cs typeface="Calibri"/>
              </a:rPr>
              <a:t>wymaga </a:t>
            </a:r>
            <a:r>
              <a:rPr sz="1200" spc="-254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akceptacji </a:t>
            </a:r>
            <a:r>
              <a:rPr sz="1200" spc="45" dirty="0">
                <a:latin typeface="Calibri"/>
                <a:cs typeface="Calibri"/>
              </a:rPr>
              <a:t>przez </a:t>
            </a:r>
            <a:r>
              <a:rPr sz="1200" spc="35" dirty="0">
                <a:latin typeface="Calibri"/>
                <a:cs typeface="Calibri"/>
              </a:rPr>
              <a:t>dział </a:t>
            </a:r>
            <a:r>
              <a:rPr sz="1200" spc="40" dirty="0">
                <a:latin typeface="Calibri"/>
                <a:cs typeface="Calibri"/>
              </a:rPr>
              <a:t>marketingu </a:t>
            </a:r>
            <a:r>
              <a:rPr sz="1200" spc="90" dirty="0">
                <a:latin typeface="Calibri"/>
                <a:cs typeface="Calibri"/>
              </a:rPr>
              <a:t>DHL </a:t>
            </a:r>
            <a:r>
              <a:rPr sz="1200" spc="60" dirty="0">
                <a:latin typeface="Calibri"/>
                <a:cs typeface="Calibri"/>
              </a:rPr>
              <a:t>(w </a:t>
            </a:r>
            <a:r>
              <a:rPr sz="1200" spc="50" dirty="0">
                <a:latin typeface="Calibri"/>
                <a:cs typeface="Calibri"/>
              </a:rPr>
              <a:t>tym </a:t>
            </a:r>
            <a:r>
              <a:rPr sz="1200" spc="40" dirty="0">
                <a:latin typeface="Calibri"/>
                <a:cs typeface="Calibri"/>
              </a:rPr>
              <a:t>celu </a:t>
            </a:r>
            <a:r>
              <a:rPr sz="1200" spc="35" dirty="0">
                <a:latin typeface="Calibri"/>
                <a:cs typeface="Calibri"/>
              </a:rPr>
              <a:t>skontaktuj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się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65" dirty="0">
                <a:latin typeface="Calibri"/>
                <a:cs typeface="Calibri"/>
              </a:rPr>
              <a:t>z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20" dirty="0">
                <a:latin typeface="Calibri"/>
                <a:cs typeface="Calibri"/>
              </a:rPr>
              <a:t>nami: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u="sng" spc="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brand.pl@dhl.com</a:t>
            </a:r>
            <a:r>
              <a:rPr sz="1200" spc="35" dirty="0">
                <a:latin typeface="Calibri"/>
                <a:cs typeface="Calibri"/>
              </a:rPr>
              <a:t>).</a:t>
            </a:r>
            <a:endParaRPr sz="1200"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46573" y="2864993"/>
            <a:ext cx="1877891" cy="138531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86855" y="999274"/>
            <a:ext cx="1879092" cy="1385315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705092" y="2484247"/>
            <a:ext cx="176085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55" dirty="0">
                <a:latin typeface="Calibri"/>
                <a:cs typeface="Calibri"/>
              </a:rPr>
              <a:t>R</a:t>
            </a:r>
            <a:r>
              <a:rPr sz="800" spc="20" dirty="0">
                <a:latin typeface="Calibri"/>
                <a:cs typeface="Calibri"/>
              </a:rPr>
              <a:t>a</a:t>
            </a:r>
            <a:r>
              <a:rPr sz="800" spc="50" dirty="0">
                <a:latin typeface="Calibri"/>
                <a:cs typeface="Calibri"/>
              </a:rPr>
              <a:t>m</a:t>
            </a:r>
            <a:r>
              <a:rPr sz="800" spc="30" dirty="0">
                <a:latin typeface="Calibri"/>
                <a:cs typeface="Calibri"/>
              </a:rPr>
              <a:t>ka</a:t>
            </a:r>
            <a:r>
              <a:rPr sz="800" spc="-25" dirty="0">
                <a:latin typeface="Calibri"/>
                <a:cs typeface="Calibri"/>
              </a:rPr>
              <a:t> </a:t>
            </a:r>
            <a:r>
              <a:rPr sz="800" spc="15" dirty="0">
                <a:latin typeface="Calibri"/>
                <a:cs typeface="Calibri"/>
              </a:rPr>
              <a:t>o</a:t>
            </a:r>
            <a:r>
              <a:rPr sz="800" spc="30" dirty="0">
                <a:latin typeface="Calibri"/>
                <a:cs typeface="Calibri"/>
              </a:rPr>
              <a:t>b</a:t>
            </a:r>
            <a:r>
              <a:rPr sz="800" spc="20" dirty="0">
                <a:latin typeface="Calibri"/>
                <a:cs typeface="Calibri"/>
              </a:rPr>
              <a:t>ra</a:t>
            </a:r>
            <a:r>
              <a:rPr sz="800" spc="40" dirty="0">
                <a:latin typeface="Calibri"/>
                <a:cs typeface="Calibri"/>
              </a:rPr>
              <a:t>z</a:t>
            </a:r>
            <a:r>
              <a:rPr sz="800" spc="20" dirty="0">
                <a:latin typeface="Calibri"/>
                <a:cs typeface="Calibri"/>
              </a:rPr>
              <a:t>u</a:t>
            </a:r>
            <a:r>
              <a:rPr sz="800" spc="-5" dirty="0">
                <a:latin typeface="Calibri"/>
                <a:cs typeface="Calibri"/>
              </a:rPr>
              <a:t>j</a:t>
            </a:r>
            <a:r>
              <a:rPr sz="800" spc="20" dirty="0">
                <a:latin typeface="Calibri"/>
                <a:cs typeface="Calibri"/>
              </a:rPr>
              <a:t>ą</a:t>
            </a:r>
            <a:r>
              <a:rPr sz="800" spc="30" dirty="0">
                <a:latin typeface="Calibri"/>
                <a:cs typeface="Calibri"/>
              </a:rPr>
              <a:t>c</a:t>
            </a:r>
            <a:r>
              <a:rPr sz="800" spc="20" dirty="0">
                <a:latin typeface="Calibri"/>
                <a:cs typeface="Calibri"/>
              </a:rPr>
              <a:t>a</a:t>
            </a:r>
            <a:r>
              <a:rPr sz="800" spc="-40" dirty="0">
                <a:latin typeface="Calibri"/>
                <a:cs typeface="Calibri"/>
              </a:rPr>
              <a:t> </a:t>
            </a:r>
            <a:r>
              <a:rPr sz="800" spc="30" dirty="0">
                <a:latin typeface="Calibri"/>
                <a:cs typeface="Calibri"/>
              </a:rPr>
              <a:t>p</a:t>
            </a:r>
            <a:r>
              <a:rPr sz="800" spc="20" dirty="0">
                <a:latin typeface="Calibri"/>
                <a:cs typeface="Calibri"/>
              </a:rPr>
              <a:t>r</a:t>
            </a:r>
            <a:r>
              <a:rPr sz="800" spc="40" dirty="0">
                <a:latin typeface="Calibri"/>
                <a:cs typeface="Calibri"/>
              </a:rPr>
              <a:t>z</a:t>
            </a:r>
            <a:r>
              <a:rPr sz="800" spc="15" dirty="0">
                <a:latin typeface="Calibri"/>
                <a:cs typeface="Calibri"/>
              </a:rPr>
              <a:t>e</a:t>
            </a:r>
            <a:r>
              <a:rPr sz="800" spc="40" dirty="0">
                <a:latin typeface="Calibri"/>
                <a:cs typeface="Calibri"/>
              </a:rPr>
              <a:t>s</a:t>
            </a:r>
            <a:r>
              <a:rPr sz="800" spc="15" dirty="0">
                <a:latin typeface="Calibri"/>
                <a:cs typeface="Calibri"/>
              </a:rPr>
              <a:t>t</a:t>
            </a:r>
            <a:r>
              <a:rPr sz="800" spc="10" dirty="0">
                <a:latin typeface="Calibri"/>
                <a:cs typeface="Calibri"/>
              </a:rPr>
              <a:t>r</a:t>
            </a:r>
            <a:r>
              <a:rPr sz="800" spc="40" dirty="0">
                <a:latin typeface="Calibri"/>
                <a:cs typeface="Calibri"/>
              </a:rPr>
              <a:t>z</a:t>
            </a:r>
            <a:r>
              <a:rPr sz="800" spc="15" dirty="0">
                <a:latin typeface="Calibri"/>
                <a:cs typeface="Calibri"/>
              </a:rPr>
              <a:t>e</a:t>
            </a:r>
            <a:r>
              <a:rPr sz="800" spc="25" dirty="0">
                <a:latin typeface="Calibri"/>
                <a:cs typeface="Calibri"/>
              </a:rPr>
              <a:t>ń</a:t>
            </a:r>
            <a:r>
              <a:rPr sz="800" spc="-45" dirty="0">
                <a:latin typeface="Calibri"/>
                <a:cs typeface="Calibri"/>
              </a:rPr>
              <a:t> </a:t>
            </a:r>
            <a:r>
              <a:rPr sz="800" spc="15" dirty="0">
                <a:latin typeface="Calibri"/>
                <a:cs typeface="Calibri"/>
              </a:rPr>
              <a:t>o</a:t>
            </a:r>
            <a:r>
              <a:rPr sz="800" spc="30" dirty="0">
                <a:latin typeface="Calibri"/>
                <a:cs typeface="Calibri"/>
              </a:rPr>
              <a:t>c</a:t>
            </a:r>
            <a:r>
              <a:rPr sz="800" spc="25" dirty="0">
                <a:latin typeface="Calibri"/>
                <a:cs typeface="Calibri"/>
              </a:rPr>
              <a:t>h</a:t>
            </a:r>
            <a:r>
              <a:rPr sz="800" spc="20" dirty="0">
                <a:latin typeface="Calibri"/>
                <a:cs typeface="Calibri"/>
              </a:rPr>
              <a:t>r</a:t>
            </a:r>
            <a:r>
              <a:rPr sz="800" spc="15" dirty="0">
                <a:latin typeface="Calibri"/>
                <a:cs typeface="Calibri"/>
              </a:rPr>
              <a:t>o</a:t>
            </a:r>
            <a:r>
              <a:rPr sz="800" spc="25" dirty="0">
                <a:latin typeface="Calibri"/>
                <a:cs typeface="Calibri"/>
              </a:rPr>
              <a:t>nn</a:t>
            </a:r>
            <a:r>
              <a:rPr sz="800" spc="20" dirty="0">
                <a:latin typeface="Calibri"/>
                <a:cs typeface="Calibri"/>
              </a:rPr>
              <a:t>ą</a:t>
            </a:r>
            <a:endParaRPr sz="8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70" dirty="0"/>
              <a:t>3</a:t>
            </a:fld>
            <a:endParaRPr spc="70" dirty="0"/>
          </a:p>
        </p:txBody>
      </p:sp>
      <p:sp>
        <p:nvSpPr>
          <p:cNvPr id="8" name="object 8"/>
          <p:cNvSpPr txBox="1"/>
          <p:nvPr/>
        </p:nvSpPr>
        <p:spPr>
          <a:xfrm>
            <a:off x="7174355" y="4335145"/>
            <a:ext cx="8223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55" dirty="0">
                <a:latin typeface="Calibri"/>
                <a:cs typeface="Calibri"/>
              </a:rPr>
              <a:t>R</a:t>
            </a:r>
            <a:r>
              <a:rPr sz="800" spc="15" dirty="0">
                <a:latin typeface="Calibri"/>
                <a:cs typeface="Calibri"/>
              </a:rPr>
              <a:t>o</a:t>
            </a:r>
            <a:r>
              <a:rPr sz="800" spc="40" dirty="0">
                <a:latin typeface="Calibri"/>
                <a:cs typeface="Calibri"/>
              </a:rPr>
              <a:t>z</a:t>
            </a:r>
            <a:r>
              <a:rPr sz="800" spc="50" dirty="0">
                <a:latin typeface="Calibri"/>
                <a:cs typeface="Calibri"/>
              </a:rPr>
              <a:t>m</a:t>
            </a:r>
            <a:r>
              <a:rPr sz="800" spc="5" dirty="0">
                <a:latin typeface="Calibri"/>
                <a:cs typeface="Calibri"/>
              </a:rPr>
              <a:t>i</a:t>
            </a:r>
            <a:r>
              <a:rPr sz="800" spc="20" dirty="0">
                <a:latin typeface="Calibri"/>
                <a:cs typeface="Calibri"/>
              </a:rPr>
              <a:t>a</a:t>
            </a:r>
            <a:r>
              <a:rPr sz="800" spc="25" dirty="0">
                <a:latin typeface="Calibri"/>
                <a:cs typeface="Calibri"/>
              </a:rPr>
              <a:t>r</a:t>
            </a:r>
            <a:r>
              <a:rPr sz="800" spc="-30" dirty="0">
                <a:latin typeface="Calibri"/>
                <a:cs typeface="Calibri"/>
              </a:rPr>
              <a:t> </a:t>
            </a:r>
            <a:r>
              <a:rPr sz="800" spc="10" dirty="0">
                <a:latin typeface="Calibri"/>
                <a:cs typeface="Calibri"/>
              </a:rPr>
              <a:t>l</a:t>
            </a:r>
            <a:r>
              <a:rPr sz="800" spc="35" dirty="0">
                <a:latin typeface="Calibri"/>
                <a:cs typeface="Calibri"/>
              </a:rPr>
              <a:t>o</a:t>
            </a:r>
            <a:r>
              <a:rPr sz="800" spc="75" dirty="0">
                <a:latin typeface="Calibri"/>
                <a:cs typeface="Calibri"/>
              </a:rPr>
              <a:t>g</a:t>
            </a:r>
            <a:r>
              <a:rPr sz="800" spc="15" dirty="0">
                <a:latin typeface="Calibri"/>
                <a:cs typeface="Calibri"/>
              </a:rPr>
              <a:t>o</a:t>
            </a:r>
            <a:r>
              <a:rPr sz="800" spc="-35" dirty="0">
                <a:latin typeface="Calibri"/>
                <a:cs typeface="Calibri"/>
              </a:rPr>
              <a:t> </a:t>
            </a:r>
            <a:r>
              <a:rPr sz="800" spc="65" dirty="0">
                <a:latin typeface="Calibri"/>
                <a:cs typeface="Calibri"/>
              </a:rPr>
              <a:t>DHL</a:t>
            </a:r>
            <a:endParaRPr sz="8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1302" y="572515"/>
            <a:ext cx="817432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90" dirty="0"/>
              <a:t>Zasady</a:t>
            </a:r>
            <a:r>
              <a:rPr sz="2400" spc="-45" dirty="0"/>
              <a:t> </a:t>
            </a:r>
            <a:r>
              <a:rPr sz="2400" spc="90" dirty="0"/>
              <a:t>wykorzystania</a:t>
            </a:r>
            <a:r>
              <a:rPr sz="2400" spc="-60" dirty="0"/>
              <a:t> </a:t>
            </a:r>
            <a:r>
              <a:rPr sz="2400" spc="100" dirty="0"/>
              <a:t>logo</a:t>
            </a:r>
            <a:r>
              <a:rPr sz="2400" spc="-70" dirty="0"/>
              <a:t> </a:t>
            </a:r>
            <a:r>
              <a:rPr sz="2400" spc="130" dirty="0"/>
              <a:t>DHL</a:t>
            </a:r>
            <a:r>
              <a:rPr sz="2400" spc="-40" dirty="0"/>
              <a:t> </a:t>
            </a:r>
            <a:r>
              <a:rPr sz="2400" spc="60" dirty="0"/>
              <a:t>na</a:t>
            </a:r>
            <a:r>
              <a:rPr sz="2400" spc="-45" dirty="0"/>
              <a:t> </a:t>
            </a:r>
            <a:r>
              <a:rPr sz="2400" spc="75" dirty="0"/>
              <a:t>kreacjach</a:t>
            </a:r>
            <a:r>
              <a:rPr sz="2400" spc="-45" dirty="0"/>
              <a:t> </a:t>
            </a:r>
            <a:r>
              <a:rPr sz="2400" spc="90" dirty="0"/>
              <a:t>graficznych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5381" y="1100809"/>
            <a:ext cx="4895215" cy="1561465"/>
          </a:xfrm>
          <a:prstGeom prst="rect">
            <a:avLst/>
          </a:prstGeom>
        </p:spPr>
        <p:txBody>
          <a:bodyPr vert="horz" wrap="square" lIns="0" tIns="31115" rIns="0" bIns="0" rtlCol="0">
            <a:spAutoFit/>
          </a:bodyPr>
          <a:lstStyle/>
          <a:p>
            <a:pPr marL="184785" indent="-172720" algn="just">
              <a:lnSpc>
                <a:spcPct val="100000"/>
              </a:lnSpc>
              <a:spcBef>
                <a:spcPts val="245"/>
              </a:spcBef>
              <a:buClr>
                <a:srgbClr val="D30411"/>
              </a:buClr>
              <a:buFont typeface="Arial"/>
              <a:buChar char="•"/>
              <a:tabLst>
                <a:tab pos="185420" algn="l"/>
              </a:tabLst>
            </a:pPr>
            <a:r>
              <a:rPr sz="1200" spc="70" dirty="0">
                <a:latin typeface="Calibri"/>
                <a:cs typeface="Calibri"/>
              </a:rPr>
              <a:t>Logo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spc="90" dirty="0">
                <a:latin typeface="Calibri"/>
                <a:cs typeface="Calibri"/>
              </a:rPr>
              <a:t>DHL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można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wykorzystywać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na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kreacjach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85" dirty="0">
                <a:latin typeface="Calibri"/>
                <a:cs typeface="Calibri"/>
              </a:rPr>
              <a:t>-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25" dirty="0">
                <a:latin typeface="Calibri"/>
                <a:cs typeface="Calibri"/>
              </a:rPr>
              <a:t>banerach,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postach</a:t>
            </a:r>
            <a:endParaRPr sz="1200" dirty="0">
              <a:latin typeface="Calibri"/>
              <a:cs typeface="Calibri"/>
            </a:endParaRPr>
          </a:p>
          <a:p>
            <a:pPr marL="184785" algn="just">
              <a:lnSpc>
                <a:spcPct val="100000"/>
              </a:lnSpc>
              <a:spcBef>
                <a:spcPts val="150"/>
              </a:spcBef>
            </a:pPr>
            <a:r>
              <a:rPr sz="1200" spc="40" dirty="0">
                <a:latin typeface="Calibri"/>
                <a:cs typeface="Calibri"/>
              </a:rPr>
              <a:t>społecznościowych,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spc="70" dirty="0">
                <a:latin typeface="Calibri"/>
                <a:cs typeface="Calibri"/>
              </a:rPr>
              <a:t>w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mailingach,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animacjach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15" dirty="0">
                <a:latin typeface="Calibri"/>
                <a:cs typeface="Calibri"/>
              </a:rPr>
              <a:t>i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filmach.</a:t>
            </a:r>
            <a:endParaRPr sz="1200" dirty="0">
              <a:latin typeface="Calibri"/>
              <a:cs typeface="Calibri"/>
            </a:endParaRPr>
          </a:p>
          <a:p>
            <a:pPr marL="184785" indent="-172720" algn="just">
              <a:lnSpc>
                <a:spcPct val="100000"/>
              </a:lnSpc>
              <a:spcBef>
                <a:spcPts val="645"/>
              </a:spcBef>
              <a:buClr>
                <a:srgbClr val="D30411"/>
              </a:buClr>
              <a:buFont typeface="Arial"/>
              <a:buChar char="•"/>
              <a:tabLst>
                <a:tab pos="185420" algn="l"/>
              </a:tabLst>
            </a:pPr>
            <a:r>
              <a:rPr sz="1200" spc="60" dirty="0">
                <a:latin typeface="Calibri"/>
                <a:cs typeface="Calibri"/>
              </a:rPr>
              <a:t>Każda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taka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grafika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musi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zostać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zaakceptowana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przez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dział</a:t>
            </a:r>
            <a:endParaRPr sz="1200" dirty="0">
              <a:latin typeface="Calibri"/>
              <a:cs typeface="Calibri"/>
            </a:endParaRPr>
          </a:p>
          <a:p>
            <a:pPr marL="184785" algn="just">
              <a:lnSpc>
                <a:spcPct val="100000"/>
              </a:lnSpc>
              <a:spcBef>
                <a:spcPts val="145"/>
              </a:spcBef>
            </a:pPr>
            <a:r>
              <a:rPr sz="1200" spc="40" dirty="0">
                <a:latin typeface="Calibri"/>
                <a:cs typeface="Calibri"/>
              </a:rPr>
              <a:t>marketingu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90" dirty="0">
                <a:latin typeface="Calibri"/>
                <a:cs typeface="Calibri"/>
              </a:rPr>
              <a:t>DHL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60" dirty="0">
                <a:latin typeface="Calibri"/>
                <a:cs typeface="Calibri"/>
              </a:rPr>
              <a:t>(w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tym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celu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skontaktuj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się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65" dirty="0">
                <a:latin typeface="Calibri"/>
                <a:cs typeface="Calibri"/>
              </a:rPr>
              <a:t>z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20" dirty="0">
                <a:latin typeface="Calibri"/>
                <a:cs typeface="Calibri"/>
              </a:rPr>
              <a:t>nami: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u="sng" spc="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brand.pl@dhl.com</a:t>
            </a:r>
            <a:r>
              <a:rPr sz="1200" spc="35" dirty="0">
                <a:latin typeface="Calibri"/>
                <a:cs typeface="Calibri"/>
              </a:rPr>
              <a:t>).</a:t>
            </a:r>
            <a:endParaRPr sz="1200" dirty="0">
              <a:latin typeface="Calibri"/>
              <a:cs typeface="Calibri"/>
            </a:endParaRPr>
          </a:p>
          <a:p>
            <a:pPr marL="184785" marR="5080" indent="-172720" algn="just">
              <a:lnSpc>
                <a:spcPct val="110100"/>
              </a:lnSpc>
              <a:spcBef>
                <a:spcPts val="490"/>
              </a:spcBef>
              <a:buClr>
                <a:srgbClr val="D30411"/>
              </a:buClr>
              <a:buFont typeface="Arial"/>
              <a:buChar char="•"/>
              <a:tabLst>
                <a:tab pos="185420" algn="l"/>
              </a:tabLst>
            </a:pPr>
            <a:r>
              <a:rPr sz="1200" spc="45" dirty="0">
                <a:latin typeface="Calibri"/>
                <a:cs typeface="Calibri"/>
              </a:rPr>
              <a:t>Na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grafice,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na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25" dirty="0">
                <a:latin typeface="Calibri"/>
                <a:cs typeface="Calibri"/>
              </a:rPr>
              <a:t>której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25" dirty="0">
                <a:latin typeface="Calibri"/>
                <a:cs typeface="Calibri"/>
              </a:rPr>
              <a:t>znajduję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się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logo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60" dirty="0">
                <a:latin typeface="Calibri"/>
                <a:cs typeface="Calibri"/>
              </a:rPr>
              <a:t>DHL,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można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wykorzystać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czcionki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spc="15" dirty="0">
                <a:latin typeface="Calibri"/>
                <a:cs typeface="Calibri"/>
              </a:rPr>
              <a:t>i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kolorystykę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wg.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wytycznych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Klienta,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ale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55" dirty="0">
                <a:latin typeface="Calibri"/>
                <a:cs typeface="Calibri"/>
              </a:rPr>
              <a:t>zawsze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65" dirty="0">
                <a:latin typeface="Calibri"/>
                <a:cs typeface="Calibri"/>
              </a:rPr>
              <a:t>z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zachowaniem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zasad </a:t>
            </a:r>
            <a:r>
              <a:rPr sz="1200" spc="5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zastosowania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logo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60" dirty="0">
                <a:latin typeface="Calibri"/>
                <a:cs typeface="Calibri"/>
              </a:rPr>
              <a:t>DHL.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884545" y="988593"/>
            <a:ext cx="3026410" cy="6076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82344" marR="5080" indent="-969644">
              <a:lnSpc>
                <a:spcPct val="141500"/>
              </a:lnSpc>
              <a:spcBef>
                <a:spcPts val="95"/>
              </a:spcBef>
            </a:pPr>
            <a:r>
              <a:rPr sz="1350" b="1" spc="75" dirty="0">
                <a:latin typeface="Calibri"/>
                <a:cs typeface="Calibri"/>
              </a:rPr>
              <a:t>Przykłady</a:t>
            </a:r>
            <a:r>
              <a:rPr sz="1350" b="1" spc="-50" dirty="0">
                <a:latin typeface="Calibri"/>
                <a:cs typeface="Calibri"/>
              </a:rPr>
              <a:t> </a:t>
            </a:r>
            <a:r>
              <a:rPr sz="1350" b="1" spc="65" dirty="0">
                <a:latin typeface="Calibri"/>
                <a:cs typeface="Calibri"/>
              </a:rPr>
              <a:t>modelowego</a:t>
            </a:r>
            <a:r>
              <a:rPr sz="1350" b="1" spc="-55" dirty="0">
                <a:latin typeface="Calibri"/>
                <a:cs typeface="Calibri"/>
              </a:rPr>
              <a:t> </a:t>
            </a:r>
            <a:r>
              <a:rPr sz="1350" b="1" spc="65" dirty="0">
                <a:latin typeface="Calibri"/>
                <a:cs typeface="Calibri"/>
              </a:rPr>
              <a:t>wykorzystania </a:t>
            </a:r>
            <a:r>
              <a:rPr sz="1350" b="1" spc="-290" dirty="0">
                <a:latin typeface="Calibri"/>
                <a:cs typeface="Calibri"/>
              </a:rPr>
              <a:t> </a:t>
            </a:r>
            <a:r>
              <a:rPr sz="1350" b="1" spc="65" dirty="0">
                <a:latin typeface="Calibri"/>
                <a:cs typeface="Calibri"/>
              </a:rPr>
              <a:t>logotypu</a:t>
            </a:r>
            <a:r>
              <a:rPr sz="1350" b="1" spc="-50" dirty="0">
                <a:latin typeface="Calibri"/>
                <a:cs typeface="Calibri"/>
              </a:rPr>
              <a:t> </a:t>
            </a:r>
            <a:r>
              <a:rPr sz="1350" b="1" spc="100" dirty="0">
                <a:latin typeface="Calibri"/>
                <a:cs typeface="Calibri"/>
              </a:rPr>
              <a:t>DHL</a:t>
            </a:r>
            <a:endParaRPr sz="1350" dirty="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09359" y="1854707"/>
            <a:ext cx="2176272" cy="146608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09359" y="3468623"/>
            <a:ext cx="2372867" cy="1335023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70" dirty="0"/>
              <a:t>4</a:t>
            </a:fld>
            <a:endParaRPr spc="7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rostokąt 56">
            <a:extLst>
              <a:ext uri="{FF2B5EF4-FFF2-40B4-BE49-F238E27FC236}">
                <a16:creationId xmlns:a16="http://schemas.microsoft.com/office/drawing/2014/main" id="{7D989025-B851-1D37-348C-FB4A8748E3D6}"/>
              </a:ext>
            </a:extLst>
          </p:cNvPr>
          <p:cNvSpPr/>
          <p:nvPr/>
        </p:nvSpPr>
        <p:spPr>
          <a:xfrm>
            <a:off x="4825386" y="3908771"/>
            <a:ext cx="3937614" cy="11466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1302" y="344960"/>
            <a:ext cx="859342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2400" spc="105" dirty="0"/>
              <a:t>K</a:t>
            </a:r>
            <a:r>
              <a:rPr sz="2400" spc="105" dirty="0" err="1"/>
              <a:t>oszyk</a:t>
            </a:r>
            <a:r>
              <a:rPr lang="pl-PL" sz="2400" spc="105" dirty="0"/>
              <a:t> – doręczenie do Automatu DHL BOX i punktu POP</a:t>
            </a:r>
            <a:endParaRPr sz="2400" spc="105" dirty="0"/>
          </a:p>
        </p:txBody>
      </p:sp>
      <p:sp>
        <p:nvSpPr>
          <p:cNvPr id="4" name="object 4"/>
          <p:cNvSpPr txBox="1"/>
          <p:nvPr/>
        </p:nvSpPr>
        <p:spPr>
          <a:xfrm>
            <a:off x="311302" y="843007"/>
            <a:ext cx="3923029" cy="3674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spc="60" dirty="0">
                <a:latin typeface="Calibri"/>
                <a:cs typeface="Calibri"/>
              </a:rPr>
              <a:t>Preferowane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5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90019" y="807490"/>
            <a:ext cx="4276090" cy="777777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b="1" spc="70" dirty="0">
                <a:latin typeface="Calibri"/>
                <a:cs typeface="Calibri"/>
              </a:rPr>
              <a:t>Drugiego</a:t>
            </a:r>
            <a:r>
              <a:rPr b="1" spc="-65" dirty="0">
                <a:latin typeface="Calibri"/>
                <a:cs typeface="Calibri"/>
              </a:rPr>
              <a:t> </a:t>
            </a:r>
            <a:r>
              <a:rPr b="1" spc="65" dirty="0">
                <a:latin typeface="Calibri"/>
                <a:cs typeface="Calibri"/>
              </a:rPr>
              <a:t>wyboru</a:t>
            </a:r>
            <a:endParaRPr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1350" spc="75" dirty="0">
                <a:latin typeface="Calibri"/>
                <a:cs typeface="Calibri"/>
              </a:rPr>
              <a:t>gdy</a:t>
            </a:r>
            <a:r>
              <a:rPr sz="1350" spc="-40" dirty="0">
                <a:latin typeface="Calibri"/>
                <a:cs typeface="Calibri"/>
              </a:rPr>
              <a:t> </a:t>
            </a:r>
            <a:r>
              <a:rPr sz="1350" spc="25" dirty="0">
                <a:latin typeface="Calibri"/>
                <a:cs typeface="Calibri"/>
              </a:rPr>
              <a:t>nie</a:t>
            </a:r>
            <a:r>
              <a:rPr sz="1350" spc="-25" dirty="0">
                <a:latin typeface="Calibri"/>
                <a:cs typeface="Calibri"/>
              </a:rPr>
              <a:t> </a:t>
            </a:r>
            <a:r>
              <a:rPr sz="1350" spc="65" dirty="0">
                <a:latin typeface="Calibri"/>
                <a:cs typeface="Calibri"/>
              </a:rPr>
              <a:t>ma</a:t>
            </a:r>
            <a:r>
              <a:rPr sz="1350" spc="-30" dirty="0">
                <a:latin typeface="Calibri"/>
                <a:cs typeface="Calibri"/>
              </a:rPr>
              <a:t> </a:t>
            </a:r>
            <a:r>
              <a:rPr sz="1350" spc="55" dirty="0">
                <a:latin typeface="Calibri"/>
                <a:cs typeface="Calibri"/>
              </a:rPr>
              <a:t>możliwości</a:t>
            </a:r>
            <a:r>
              <a:rPr sz="1350" spc="-45" dirty="0">
                <a:latin typeface="Calibri"/>
                <a:cs typeface="Calibri"/>
              </a:rPr>
              <a:t> </a:t>
            </a:r>
            <a:r>
              <a:rPr sz="1350" spc="45" dirty="0">
                <a:latin typeface="Calibri"/>
                <a:cs typeface="Calibri"/>
              </a:rPr>
              <a:t>wdrożenia</a:t>
            </a:r>
            <a:r>
              <a:rPr sz="1350" spc="-55" dirty="0">
                <a:latin typeface="Calibri"/>
                <a:cs typeface="Calibri"/>
              </a:rPr>
              <a:t> </a:t>
            </a:r>
            <a:r>
              <a:rPr sz="1350" spc="35" dirty="0">
                <a:latin typeface="Calibri"/>
                <a:cs typeface="Calibri"/>
              </a:rPr>
              <a:t>opcji</a:t>
            </a:r>
            <a:r>
              <a:rPr sz="1350" spc="-25" dirty="0">
                <a:latin typeface="Calibri"/>
                <a:cs typeface="Calibri"/>
              </a:rPr>
              <a:t> </a:t>
            </a:r>
            <a:r>
              <a:rPr sz="1350" spc="40" dirty="0">
                <a:latin typeface="Calibri"/>
                <a:cs typeface="Calibri"/>
              </a:rPr>
              <a:t>preferowanych</a:t>
            </a:r>
            <a:endParaRPr lang="pl-PL" sz="1350" spc="4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endParaRPr sz="1350" dirty="0">
              <a:latin typeface="Calibri"/>
              <a:cs typeface="Calibri"/>
            </a:endParaRPr>
          </a:p>
        </p:txBody>
      </p:sp>
      <p:grpSp>
        <p:nvGrpSpPr>
          <p:cNvPr id="49" name="Grupa 48">
            <a:extLst>
              <a:ext uri="{FF2B5EF4-FFF2-40B4-BE49-F238E27FC236}">
                <a16:creationId xmlns:a16="http://schemas.microsoft.com/office/drawing/2014/main" id="{71CEE063-4793-3517-8246-5EE52B70983F}"/>
              </a:ext>
            </a:extLst>
          </p:cNvPr>
          <p:cNvGrpSpPr/>
          <p:nvPr/>
        </p:nvGrpSpPr>
        <p:grpSpPr>
          <a:xfrm>
            <a:off x="7717151" y="88094"/>
            <a:ext cx="1327403" cy="249936"/>
            <a:chOff x="7577328" y="4744211"/>
            <a:chExt cx="1327403" cy="249936"/>
          </a:xfrm>
        </p:grpSpPr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77328" y="4744211"/>
              <a:ext cx="1327403" cy="249936"/>
            </a:xfrm>
            <a:prstGeom prst="rect">
              <a:avLst/>
            </a:prstGeom>
          </p:spPr>
        </p:pic>
        <p:sp>
          <p:nvSpPr>
            <p:cNvPr id="18" name="object 18"/>
            <p:cNvSpPr txBox="1"/>
            <p:nvPr/>
          </p:nvSpPr>
          <p:spPr>
            <a:xfrm>
              <a:off x="7640828" y="4768478"/>
              <a:ext cx="1193165" cy="172483"/>
            </a:xfrm>
            <a:prstGeom prst="rect">
              <a:avLst/>
            </a:prstGeom>
          </p:spPr>
          <p:txBody>
            <a:bodyPr vert="horz" wrap="square" lIns="0" tIns="31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25"/>
                </a:spcBef>
              </a:pPr>
              <a:r>
                <a:rPr sz="1100" b="1" spc="8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P</a:t>
              </a:r>
              <a:r>
                <a:rPr sz="1100" b="1" spc="4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ob</a:t>
              </a:r>
              <a:r>
                <a:rPr sz="1100" b="1" spc="2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i</a:t>
              </a:r>
              <a:r>
                <a:rPr sz="1100" b="1" spc="5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erz</a:t>
              </a:r>
              <a:r>
                <a:rPr sz="1100" b="1" spc="-4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 </a:t>
              </a:r>
              <a:r>
                <a:rPr sz="1100" b="1" spc="6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m</a:t>
              </a:r>
              <a:r>
                <a:rPr sz="1100" b="1" spc="2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at</a:t>
              </a:r>
              <a:r>
                <a:rPr sz="1100" b="1" spc="4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er</a:t>
              </a:r>
              <a:r>
                <a:rPr sz="1100" b="1" spc="2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i</a:t>
              </a:r>
              <a:r>
                <a:rPr sz="1100" b="1" spc="4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ał</a:t>
              </a:r>
              <a:r>
                <a:rPr sz="1100" b="1" spc="-4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y</a:t>
              </a:r>
              <a:endParaRPr sz="900" dirty="0">
                <a:latin typeface="Calibri"/>
                <a:cs typeface="Calibri"/>
              </a:endParaRPr>
            </a:p>
          </p:txBody>
        </p:sp>
      </p:grpSp>
      <p:pic>
        <p:nvPicPr>
          <p:cNvPr id="8" name="object 5">
            <a:extLst>
              <a:ext uri="{FF2B5EF4-FFF2-40B4-BE49-F238E27FC236}">
                <a16:creationId xmlns:a16="http://schemas.microsoft.com/office/drawing/2014/main" id="{F1B7B6D1-23AD-4FE3-248D-7E06AE401BD5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3031" y="2534377"/>
            <a:ext cx="140208" cy="141731"/>
          </a:xfrm>
          <a:prstGeom prst="rect">
            <a:avLst/>
          </a:prstGeom>
        </p:spPr>
      </p:pic>
      <p:sp>
        <p:nvSpPr>
          <p:cNvPr id="10" name="object 7">
            <a:extLst>
              <a:ext uri="{FF2B5EF4-FFF2-40B4-BE49-F238E27FC236}">
                <a16:creationId xmlns:a16="http://schemas.microsoft.com/office/drawing/2014/main" id="{2E7FB961-4960-9007-6A8D-AF9CFEC1734D}"/>
              </a:ext>
            </a:extLst>
          </p:cNvPr>
          <p:cNvSpPr txBox="1"/>
          <p:nvPr/>
        </p:nvSpPr>
        <p:spPr>
          <a:xfrm>
            <a:off x="517077" y="2415786"/>
            <a:ext cx="3783991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1100" b="1" dirty="0"/>
              <a:t>Automaty DHL BOX 24/7 i punkty POP</a:t>
            </a:r>
          </a:p>
        </p:txBody>
      </p:sp>
      <p:sp>
        <p:nvSpPr>
          <p:cNvPr id="15" name="object 6">
            <a:extLst>
              <a:ext uri="{FF2B5EF4-FFF2-40B4-BE49-F238E27FC236}">
                <a16:creationId xmlns:a16="http://schemas.microsoft.com/office/drawing/2014/main" id="{336617C2-52A5-1BBB-4FBB-F923BF04D6E0}"/>
              </a:ext>
            </a:extLst>
          </p:cNvPr>
          <p:cNvSpPr txBox="1"/>
          <p:nvPr/>
        </p:nvSpPr>
        <p:spPr>
          <a:xfrm>
            <a:off x="1345251" y="3714750"/>
            <a:ext cx="4115435" cy="3642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1100" b="1" dirty="0"/>
              <a:t>Automaty DHL BOX 24/7 i punkty POP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100" dirty="0">
              <a:latin typeface="Calibri"/>
              <a:cs typeface="Calibri"/>
            </a:endParaRPr>
          </a:p>
        </p:txBody>
      </p:sp>
      <p:pic>
        <p:nvPicPr>
          <p:cNvPr id="16" name="object 11">
            <a:extLst>
              <a:ext uri="{FF2B5EF4-FFF2-40B4-BE49-F238E27FC236}">
                <a16:creationId xmlns:a16="http://schemas.microsoft.com/office/drawing/2014/main" id="{1BD71935-D92C-2963-F715-CDFA4865E364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93306" y="3907326"/>
            <a:ext cx="140208" cy="140208"/>
          </a:xfrm>
          <a:prstGeom prst="rect">
            <a:avLst/>
          </a:prstGeom>
        </p:spPr>
      </p:pic>
      <p:sp>
        <p:nvSpPr>
          <p:cNvPr id="28" name="object 6">
            <a:extLst>
              <a:ext uri="{FF2B5EF4-FFF2-40B4-BE49-F238E27FC236}">
                <a16:creationId xmlns:a16="http://schemas.microsoft.com/office/drawing/2014/main" id="{6FED4BB1-AC35-24C7-811F-E4E71AEBC584}"/>
              </a:ext>
            </a:extLst>
          </p:cNvPr>
          <p:cNvSpPr txBox="1"/>
          <p:nvPr/>
        </p:nvSpPr>
        <p:spPr>
          <a:xfrm>
            <a:off x="6040977" y="1865589"/>
            <a:ext cx="2243593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1100" b="1" dirty="0"/>
              <a:t>Automaty DHL BOX 24/7 i punkty POP</a:t>
            </a:r>
          </a:p>
        </p:txBody>
      </p:sp>
      <p:pic>
        <p:nvPicPr>
          <p:cNvPr id="30" name="object 11">
            <a:extLst>
              <a:ext uri="{FF2B5EF4-FFF2-40B4-BE49-F238E27FC236}">
                <a16:creationId xmlns:a16="http://schemas.microsoft.com/office/drawing/2014/main" id="{680C22DF-753D-86DE-CB67-81D782C3995D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73031" y="1979249"/>
            <a:ext cx="140208" cy="140208"/>
          </a:xfrm>
          <a:prstGeom prst="rect">
            <a:avLst/>
          </a:prstGeom>
        </p:spPr>
      </p:pic>
      <p:pic>
        <p:nvPicPr>
          <p:cNvPr id="35" name="object 11">
            <a:extLst>
              <a:ext uri="{FF2B5EF4-FFF2-40B4-BE49-F238E27FC236}">
                <a16:creationId xmlns:a16="http://schemas.microsoft.com/office/drawing/2014/main" id="{FA315B71-0D1C-0110-9C14-C59893B610BC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97817" y="2672249"/>
            <a:ext cx="140208" cy="140208"/>
          </a:xfrm>
          <a:prstGeom prst="rect">
            <a:avLst/>
          </a:prstGeom>
        </p:spPr>
      </p:pic>
      <p:pic>
        <p:nvPicPr>
          <p:cNvPr id="38" name="object 13">
            <a:extLst>
              <a:ext uri="{FF2B5EF4-FFF2-40B4-BE49-F238E27FC236}">
                <a16:creationId xmlns:a16="http://schemas.microsoft.com/office/drawing/2014/main" id="{71D4C5CA-2B93-9F63-7A92-C8086BF6A595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105241" y="2647061"/>
            <a:ext cx="935736" cy="205739"/>
          </a:xfrm>
          <a:prstGeom prst="rect">
            <a:avLst/>
          </a:prstGeom>
        </p:spPr>
      </p:pic>
      <p:sp>
        <p:nvSpPr>
          <p:cNvPr id="39" name="object 6">
            <a:extLst>
              <a:ext uri="{FF2B5EF4-FFF2-40B4-BE49-F238E27FC236}">
                <a16:creationId xmlns:a16="http://schemas.microsoft.com/office/drawing/2014/main" id="{499C3CC2-CFA8-7CA0-409F-1F21691CED20}"/>
              </a:ext>
            </a:extLst>
          </p:cNvPr>
          <p:cNvSpPr txBox="1"/>
          <p:nvPr/>
        </p:nvSpPr>
        <p:spPr>
          <a:xfrm>
            <a:off x="6259827" y="2633114"/>
            <a:ext cx="2243593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1100" b="1" dirty="0"/>
              <a:t>Automaty DHL BOX 24/7 i punkty POP</a:t>
            </a:r>
          </a:p>
        </p:txBody>
      </p:sp>
      <p:sp>
        <p:nvSpPr>
          <p:cNvPr id="50" name="object 6">
            <a:extLst>
              <a:ext uri="{FF2B5EF4-FFF2-40B4-BE49-F238E27FC236}">
                <a16:creationId xmlns:a16="http://schemas.microsoft.com/office/drawing/2014/main" id="{B5E8DC86-91D3-E4FC-52E2-81D551EE8E88}"/>
              </a:ext>
            </a:extLst>
          </p:cNvPr>
          <p:cNvSpPr txBox="1"/>
          <p:nvPr/>
        </p:nvSpPr>
        <p:spPr>
          <a:xfrm>
            <a:off x="203031" y="4524820"/>
            <a:ext cx="4276090" cy="241733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lang="pl-PL" sz="1350" spc="75" dirty="0">
                <a:latin typeface="Calibri"/>
                <a:cs typeface="Calibri"/>
              </a:rPr>
              <a:t>Jeśli w koszyku nie występują grafiki</a:t>
            </a:r>
            <a:endParaRPr sz="1350" dirty="0">
              <a:latin typeface="Calibri"/>
              <a:cs typeface="Calibri"/>
            </a:endParaRPr>
          </a:p>
        </p:txBody>
      </p:sp>
      <p:pic>
        <p:nvPicPr>
          <p:cNvPr id="51" name="object 11">
            <a:extLst>
              <a:ext uri="{FF2B5EF4-FFF2-40B4-BE49-F238E27FC236}">
                <a16:creationId xmlns:a16="http://schemas.microsoft.com/office/drawing/2014/main" id="{F6061A11-60F9-3C26-F384-3D06F57F2C63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03031" y="4821121"/>
            <a:ext cx="140208" cy="140208"/>
          </a:xfrm>
          <a:prstGeom prst="rect">
            <a:avLst/>
          </a:prstGeom>
        </p:spPr>
      </p:pic>
      <p:sp>
        <p:nvSpPr>
          <p:cNvPr id="52" name="object 6">
            <a:extLst>
              <a:ext uri="{FF2B5EF4-FFF2-40B4-BE49-F238E27FC236}">
                <a16:creationId xmlns:a16="http://schemas.microsoft.com/office/drawing/2014/main" id="{C5F8F015-6883-233F-5B68-932B8C388AD5}"/>
              </a:ext>
            </a:extLst>
          </p:cNvPr>
          <p:cNvSpPr txBox="1"/>
          <p:nvPr/>
        </p:nvSpPr>
        <p:spPr>
          <a:xfrm>
            <a:off x="542478" y="4789989"/>
            <a:ext cx="2243593" cy="31803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1100" b="1" dirty="0"/>
              <a:t>Automaty DHL BOX 24/7 i punkty POP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800" b="1" dirty="0">
              <a:latin typeface="Calibri"/>
              <a:cs typeface="Calibri"/>
            </a:endParaRPr>
          </a:p>
        </p:txBody>
      </p:sp>
      <p:pic>
        <p:nvPicPr>
          <p:cNvPr id="53" name="object 5">
            <a:extLst>
              <a:ext uri="{FF2B5EF4-FFF2-40B4-BE49-F238E27FC236}">
                <a16:creationId xmlns:a16="http://schemas.microsoft.com/office/drawing/2014/main" id="{65530EB4-3BF6-E6C7-E77D-A783C940AD4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3031" y="1377718"/>
            <a:ext cx="140208" cy="141731"/>
          </a:xfrm>
          <a:prstGeom prst="rect">
            <a:avLst/>
          </a:prstGeom>
        </p:spPr>
      </p:pic>
      <p:sp>
        <p:nvSpPr>
          <p:cNvPr id="55" name="object 7">
            <a:extLst>
              <a:ext uri="{FF2B5EF4-FFF2-40B4-BE49-F238E27FC236}">
                <a16:creationId xmlns:a16="http://schemas.microsoft.com/office/drawing/2014/main" id="{3121DF57-AC93-1659-ED83-963670220D43}"/>
              </a:ext>
            </a:extLst>
          </p:cNvPr>
          <p:cNvSpPr txBox="1"/>
          <p:nvPr/>
        </p:nvSpPr>
        <p:spPr>
          <a:xfrm>
            <a:off x="1318449" y="1303451"/>
            <a:ext cx="3783991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1100" b="1" dirty="0"/>
              <a:t>Automaty DHL BOX 24/7 i punkty POP</a:t>
            </a:r>
          </a:p>
        </p:txBody>
      </p:sp>
      <p:sp>
        <p:nvSpPr>
          <p:cNvPr id="59" name="pole tekstowe 58">
            <a:extLst>
              <a:ext uri="{FF2B5EF4-FFF2-40B4-BE49-F238E27FC236}">
                <a16:creationId xmlns:a16="http://schemas.microsoft.com/office/drawing/2014/main" id="{1F981F90-57BA-C811-E131-3529BAF27C51}"/>
              </a:ext>
            </a:extLst>
          </p:cNvPr>
          <p:cNvSpPr txBox="1"/>
          <p:nvPr/>
        </p:nvSpPr>
        <p:spPr>
          <a:xfrm>
            <a:off x="343240" y="1750415"/>
            <a:ext cx="3891092" cy="253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5080">
              <a:lnSpc>
                <a:spcPct val="110000"/>
              </a:lnSpc>
              <a:buClr>
                <a:srgbClr val="D30411"/>
              </a:buClr>
              <a:tabLst>
                <a:tab pos="193040" algn="l"/>
              </a:tabLst>
            </a:pPr>
            <a:r>
              <a:rPr lang="pl-PL" sz="1000" spc="35" dirty="0">
                <a:latin typeface="+mj-lt"/>
                <a:cs typeface="Calibri"/>
                <a:hlinkClick r:id="rId7"/>
              </a:rPr>
              <a:t>https://ecom.dhl.com.pl/mktg/gif_logo.gif</a:t>
            </a:r>
            <a:r>
              <a:rPr lang="pl-PL" sz="1000" spc="35" dirty="0">
                <a:latin typeface="+mj-lt"/>
                <a:cs typeface="Calibri"/>
              </a:rPr>
              <a:t> 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C185F8C-F16F-A959-6E5B-1F844C02CAAE}"/>
              </a:ext>
            </a:extLst>
          </p:cNvPr>
          <p:cNvSpPr txBox="1"/>
          <p:nvPr/>
        </p:nvSpPr>
        <p:spPr>
          <a:xfrm>
            <a:off x="5058896" y="4093933"/>
            <a:ext cx="273985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latin typeface="+mj-lt"/>
              </a:rPr>
              <a:t>Akceptowalne opisy opcji Automaty i punkty POP</a:t>
            </a:r>
          </a:p>
          <a:p>
            <a:endParaRPr lang="pl-PL" sz="10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Automaty DHL BOX </a:t>
            </a:r>
            <a:r>
              <a:rPr lang="pl-PL" sz="10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 punkty </a:t>
            </a:r>
            <a:r>
              <a:rPr lang="pl-PL" sz="1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DHL Automaty BOX 24/7 i punkty POP</a:t>
            </a:r>
          </a:p>
          <a:p>
            <a:endParaRPr lang="en-US" sz="1000" dirty="0">
              <a:latin typeface="+mj-lt"/>
            </a:endParaRP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E368412E-CDF3-A15B-FB66-8C1F03C515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1" y="2824948"/>
            <a:ext cx="3505200" cy="343721"/>
          </a:xfrm>
          <a:prstGeom prst="rect">
            <a:avLst/>
          </a:prstGeom>
        </p:spPr>
      </p:pic>
      <p:pic>
        <p:nvPicPr>
          <p:cNvPr id="17" name="Obraz 16" descr="Obraz zawierający tekst, zrzut ekranu, logo, żółty&#10;&#10;Opis wygenerowany automatycznie">
            <a:extLst>
              <a:ext uri="{FF2B5EF4-FFF2-40B4-BE49-F238E27FC236}">
                <a16:creationId xmlns:a16="http://schemas.microsoft.com/office/drawing/2014/main" id="{B86EB9BC-C345-4084-2F66-77600E53EA7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29" y="3352445"/>
            <a:ext cx="714200" cy="989677"/>
          </a:xfrm>
          <a:prstGeom prst="rect">
            <a:avLst/>
          </a:prstGeom>
        </p:spPr>
      </p:pic>
      <p:pic>
        <p:nvPicPr>
          <p:cNvPr id="21" name="Obraz 20" descr="Obraz zawierający tekst, zrzut ekranu, logo, Grafika&#10;&#10;Opis wygenerowany automatycznie">
            <a:extLst>
              <a:ext uri="{FF2B5EF4-FFF2-40B4-BE49-F238E27FC236}">
                <a16:creationId xmlns:a16="http://schemas.microsoft.com/office/drawing/2014/main" id="{44D05C03-6F1A-8973-27FA-3183EAF2861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440" y="1750415"/>
            <a:ext cx="814010" cy="591700"/>
          </a:xfrm>
          <a:prstGeom prst="rect">
            <a:avLst/>
          </a:prstGeom>
        </p:spPr>
      </p:pic>
      <p:pic>
        <p:nvPicPr>
          <p:cNvPr id="25" name="Obraz 24" descr="Obraz zawierający żółty, logo, Grafika, pomarańcza/pomarańczowy&#10;&#10;Opis wygenerowany automatycznie">
            <a:extLst>
              <a:ext uri="{FF2B5EF4-FFF2-40B4-BE49-F238E27FC236}">
                <a16:creationId xmlns:a16="http://schemas.microsoft.com/office/drawing/2014/main" id="{C7FF1873-48F7-3A79-3714-09C69469CDF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78" y="1172984"/>
            <a:ext cx="603324" cy="603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80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90DEA3F5-40FC-7EEA-1BB9-265D9CFB4687}"/>
              </a:ext>
            </a:extLst>
          </p:cNvPr>
          <p:cNvSpPr/>
          <p:nvPr/>
        </p:nvSpPr>
        <p:spPr>
          <a:xfrm>
            <a:off x="4665567" y="2969257"/>
            <a:ext cx="3776136" cy="1132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3410" y="306281"/>
            <a:ext cx="859342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pl-PL" sz="2000" spc="105" dirty="0"/>
              <a:t>KOSZYK– doręczenie do Automatów</a:t>
            </a:r>
            <a:endParaRPr sz="2000" spc="105" dirty="0"/>
          </a:p>
        </p:txBody>
      </p:sp>
      <p:sp>
        <p:nvSpPr>
          <p:cNvPr id="4" name="object 4"/>
          <p:cNvSpPr txBox="1"/>
          <p:nvPr/>
        </p:nvSpPr>
        <p:spPr>
          <a:xfrm>
            <a:off x="258333" y="837585"/>
            <a:ext cx="3923029" cy="3674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spc="60" dirty="0">
                <a:latin typeface="Calibri"/>
                <a:cs typeface="Calibri"/>
              </a:rPr>
              <a:t>Preferowane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5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68464" y="734333"/>
            <a:ext cx="4276090" cy="777777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b="1" spc="70" dirty="0">
                <a:latin typeface="Calibri"/>
                <a:cs typeface="Calibri"/>
              </a:rPr>
              <a:t>Drugiego</a:t>
            </a:r>
            <a:r>
              <a:rPr b="1" spc="-65" dirty="0">
                <a:latin typeface="Calibri"/>
                <a:cs typeface="Calibri"/>
              </a:rPr>
              <a:t> </a:t>
            </a:r>
            <a:r>
              <a:rPr b="1" spc="65" dirty="0">
                <a:latin typeface="Calibri"/>
                <a:cs typeface="Calibri"/>
              </a:rPr>
              <a:t>wyboru</a:t>
            </a:r>
            <a:endParaRPr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1350" spc="75" dirty="0">
                <a:latin typeface="Calibri"/>
                <a:cs typeface="Calibri"/>
              </a:rPr>
              <a:t>gdy</a:t>
            </a:r>
            <a:r>
              <a:rPr sz="1350" spc="-40" dirty="0">
                <a:latin typeface="Calibri"/>
                <a:cs typeface="Calibri"/>
              </a:rPr>
              <a:t> </a:t>
            </a:r>
            <a:r>
              <a:rPr sz="1350" spc="25" dirty="0">
                <a:latin typeface="Calibri"/>
                <a:cs typeface="Calibri"/>
              </a:rPr>
              <a:t>nie</a:t>
            </a:r>
            <a:r>
              <a:rPr sz="1350" spc="-25" dirty="0">
                <a:latin typeface="Calibri"/>
                <a:cs typeface="Calibri"/>
              </a:rPr>
              <a:t> </a:t>
            </a:r>
            <a:r>
              <a:rPr sz="1350" spc="65" dirty="0">
                <a:latin typeface="Calibri"/>
                <a:cs typeface="Calibri"/>
              </a:rPr>
              <a:t>ma</a:t>
            </a:r>
            <a:r>
              <a:rPr sz="1350" spc="-30" dirty="0">
                <a:latin typeface="Calibri"/>
                <a:cs typeface="Calibri"/>
              </a:rPr>
              <a:t> </a:t>
            </a:r>
            <a:r>
              <a:rPr sz="1350" spc="55" dirty="0">
                <a:latin typeface="Calibri"/>
                <a:cs typeface="Calibri"/>
              </a:rPr>
              <a:t>możliwości</a:t>
            </a:r>
            <a:r>
              <a:rPr sz="1350" spc="-45" dirty="0">
                <a:latin typeface="Calibri"/>
                <a:cs typeface="Calibri"/>
              </a:rPr>
              <a:t> </a:t>
            </a:r>
            <a:r>
              <a:rPr sz="1350" spc="45" dirty="0">
                <a:latin typeface="Calibri"/>
                <a:cs typeface="Calibri"/>
              </a:rPr>
              <a:t>wdrożenia</a:t>
            </a:r>
            <a:r>
              <a:rPr sz="1350" spc="-55" dirty="0">
                <a:latin typeface="Calibri"/>
                <a:cs typeface="Calibri"/>
              </a:rPr>
              <a:t> </a:t>
            </a:r>
            <a:r>
              <a:rPr sz="1350" spc="35" dirty="0">
                <a:latin typeface="Calibri"/>
                <a:cs typeface="Calibri"/>
              </a:rPr>
              <a:t>opcji</a:t>
            </a:r>
            <a:r>
              <a:rPr sz="1350" spc="-25" dirty="0">
                <a:latin typeface="Calibri"/>
                <a:cs typeface="Calibri"/>
              </a:rPr>
              <a:t> </a:t>
            </a:r>
            <a:r>
              <a:rPr sz="1350" spc="40" dirty="0">
                <a:latin typeface="Calibri"/>
                <a:cs typeface="Calibri"/>
              </a:rPr>
              <a:t>preferowanych</a:t>
            </a:r>
            <a:endParaRPr lang="pl-PL" sz="1350" spc="4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endParaRPr sz="1350" dirty="0">
              <a:latin typeface="Calibri"/>
              <a:cs typeface="Calibri"/>
            </a:endParaRPr>
          </a:p>
        </p:txBody>
      </p:sp>
      <p:grpSp>
        <p:nvGrpSpPr>
          <p:cNvPr id="49" name="Grupa 48">
            <a:extLst>
              <a:ext uri="{FF2B5EF4-FFF2-40B4-BE49-F238E27FC236}">
                <a16:creationId xmlns:a16="http://schemas.microsoft.com/office/drawing/2014/main" id="{71CEE063-4793-3517-8246-5EE52B70983F}"/>
              </a:ext>
            </a:extLst>
          </p:cNvPr>
          <p:cNvGrpSpPr/>
          <p:nvPr/>
        </p:nvGrpSpPr>
        <p:grpSpPr>
          <a:xfrm>
            <a:off x="7717151" y="88094"/>
            <a:ext cx="1327403" cy="249936"/>
            <a:chOff x="7577328" y="4744211"/>
            <a:chExt cx="1327403" cy="249936"/>
          </a:xfrm>
        </p:grpSpPr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77328" y="4744211"/>
              <a:ext cx="1327403" cy="249936"/>
            </a:xfrm>
            <a:prstGeom prst="rect">
              <a:avLst/>
            </a:prstGeom>
          </p:spPr>
        </p:pic>
        <p:sp>
          <p:nvSpPr>
            <p:cNvPr id="18" name="object 18"/>
            <p:cNvSpPr txBox="1"/>
            <p:nvPr/>
          </p:nvSpPr>
          <p:spPr>
            <a:xfrm>
              <a:off x="7640828" y="4768478"/>
              <a:ext cx="1193165" cy="172483"/>
            </a:xfrm>
            <a:prstGeom prst="rect">
              <a:avLst/>
            </a:prstGeom>
          </p:spPr>
          <p:txBody>
            <a:bodyPr vert="horz" wrap="square" lIns="0" tIns="31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25"/>
                </a:spcBef>
              </a:pPr>
              <a:r>
                <a:rPr sz="1100" b="1" spc="8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P</a:t>
              </a:r>
              <a:r>
                <a:rPr sz="1100" b="1" spc="4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ob</a:t>
              </a:r>
              <a:r>
                <a:rPr sz="1100" b="1" spc="2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i</a:t>
              </a:r>
              <a:r>
                <a:rPr sz="1100" b="1" spc="5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erz</a:t>
              </a:r>
              <a:r>
                <a:rPr sz="1100" b="1" spc="-4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 </a:t>
              </a:r>
              <a:r>
                <a:rPr sz="1100" b="1" spc="6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m</a:t>
              </a:r>
              <a:r>
                <a:rPr sz="1100" b="1" spc="2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at</a:t>
              </a:r>
              <a:r>
                <a:rPr sz="1100" b="1" spc="4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er</a:t>
              </a:r>
              <a:r>
                <a:rPr sz="1100" b="1" spc="2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i</a:t>
              </a:r>
              <a:r>
                <a:rPr sz="1100" b="1" spc="4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ał</a:t>
              </a:r>
              <a:r>
                <a:rPr sz="1100" b="1" spc="-4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y</a:t>
              </a:r>
              <a:endParaRPr sz="900" dirty="0">
                <a:latin typeface="Calibri"/>
                <a:cs typeface="Calibri"/>
              </a:endParaRPr>
            </a:p>
          </p:txBody>
        </p:sp>
      </p:grpSp>
      <p:pic>
        <p:nvPicPr>
          <p:cNvPr id="8" name="object 5">
            <a:extLst>
              <a:ext uri="{FF2B5EF4-FFF2-40B4-BE49-F238E27FC236}">
                <a16:creationId xmlns:a16="http://schemas.microsoft.com/office/drawing/2014/main" id="{F1B7B6D1-23AD-4FE3-248D-7E06AE401BD5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2171" y="1561178"/>
            <a:ext cx="140208" cy="141731"/>
          </a:xfrm>
          <a:prstGeom prst="rect">
            <a:avLst/>
          </a:prstGeom>
        </p:spPr>
      </p:pic>
      <p:sp>
        <p:nvSpPr>
          <p:cNvPr id="50" name="object 6">
            <a:extLst>
              <a:ext uri="{FF2B5EF4-FFF2-40B4-BE49-F238E27FC236}">
                <a16:creationId xmlns:a16="http://schemas.microsoft.com/office/drawing/2014/main" id="{B5E8DC86-91D3-E4FC-52E2-81D551EE8E88}"/>
              </a:ext>
            </a:extLst>
          </p:cNvPr>
          <p:cNvSpPr txBox="1"/>
          <p:nvPr/>
        </p:nvSpPr>
        <p:spPr>
          <a:xfrm>
            <a:off x="258702" y="2395472"/>
            <a:ext cx="4276090" cy="241733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lang="pl-PL" sz="1350" spc="75" dirty="0">
                <a:latin typeface="Calibri"/>
                <a:cs typeface="Calibri"/>
              </a:rPr>
              <a:t>Jeśli w koszyku nie występują grafiki</a:t>
            </a:r>
            <a:endParaRPr sz="1350" dirty="0">
              <a:latin typeface="Calibri"/>
              <a:cs typeface="Calibri"/>
            </a:endParaRPr>
          </a:p>
        </p:txBody>
      </p:sp>
      <p:pic>
        <p:nvPicPr>
          <p:cNvPr id="51" name="object 11">
            <a:extLst>
              <a:ext uri="{FF2B5EF4-FFF2-40B4-BE49-F238E27FC236}">
                <a16:creationId xmlns:a16="http://schemas.microsoft.com/office/drawing/2014/main" id="{F6061A11-60F9-3C26-F384-3D06F57F2C63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8702" y="2691773"/>
            <a:ext cx="140208" cy="140208"/>
          </a:xfrm>
          <a:prstGeom prst="rect">
            <a:avLst/>
          </a:prstGeom>
        </p:spPr>
      </p:pic>
      <p:sp>
        <p:nvSpPr>
          <p:cNvPr id="52" name="object 6">
            <a:extLst>
              <a:ext uri="{FF2B5EF4-FFF2-40B4-BE49-F238E27FC236}">
                <a16:creationId xmlns:a16="http://schemas.microsoft.com/office/drawing/2014/main" id="{C5F8F015-6883-233F-5B68-932B8C388AD5}"/>
              </a:ext>
            </a:extLst>
          </p:cNvPr>
          <p:cNvSpPr txBox="1"/>
          <p:nvPr/>
        </p:nvSpPr>
        <p:spPr>
          <a:xfrm>
            <a:off x="598149" y="2660641"/>
            <a:ext cx="2657922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1100" b="1" dirty="0"/>
              <a:t>Automaty DHL BOX 24/7</a:t>
            </a:r>
            <a:endParaRPr sz="800" b="1" dirty="0">
              <a:latin typeface="Calibri"/>
              <a:cs typeface="Calibri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42DE6D13-E1EA-E127-D711-349F1F9C3382}"/>
              </a:ext>
            </a:extLst>
          </p:cNvPr>
          <p:cNvSpPr txBox="1"/>
          <p:nvPr/>
        </p:nvSpPr>
        <p:spPr>
          <a:xfrm>
            <a:off x="5839611" y="1551320"/>
            <a:ext cx="174768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000" b="1" dirty="0"/>
              <a:t>Automaty DHL BOX 24/7</a:t>
            </a:r>
            <a:endParaRPr lang="pl-PL" sz="1000" dirty="0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5907E870-AE70-6A6C-4E70-B10F1847DDFC}"/>
              </a:ext>
            </a:extLst>
          </p:cNvPr>
          <p:cNvSpPr txBox="1"/>
          <p:nvPr/>
        </p:nvSpPr>
        <p:spPr>
          <a:xfrm>
            <a:off x="5029200" y="3181350"/>
            <a:ext cx="21852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latin typeface="+mj-lt"/>
              </a:rPr>
              <a:t>Akceptowalne opisy opcji Automaty:</a:t>
            </a:r>
          </a:p>
          <a:p>
            <a:endParaRPr lang="pl-PL" sz="10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Automaty DHL BOX</a:t>
            </a:r>
          </a:p>
          <a:p>
            <a:endParaRPr lang="en-US" sz="1000" dirty="0">
              <a:latin typeface="+mj-lt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B05C9465-E7E8-FF80-BCC0-C5C11E69479D}"/>
              </a:ext>
            </a:extLst>
          </p:cNvPr>
          <p:cNvSpPr txBox="1"/>
          <p:nvPr/>
        </p:nvSpPr>
        <p:spPr>
          <a:xfrm>
            <a:off x="2019307" y="1556478"/>
            <a:ext cx="174768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000" b="1" dirty="0"/>
              <a:t>Automaty DHL BOX 24/7</a:t>
            </a:r>
            <a:endParaRPr lang="pl-PL" sz="1000" dirty="0"/>
          </a:p>
        </p:txBody>
      </p:sp>
      <p:pic>
        <p:nvPicPr>
          <p:cNvPr id="17" name="object 13">
            <a:extLst>
              <a:ext uri="{FF2B5EF4-FFF2-40B4-BE49-F238E27FC236}">
                <a16:creationId xmlns:a16="http://schemas.microsoft.com/office/drawing/2014/main" id="{1AED3159-4ED6-8997-7E43-8D3C43A46862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768464" y="1591802"/>
            <a:ext cx="935736" cy="205739"/>
          </a:xfrm>
          <a:prstGeom prst="rect">
            <a:avLst/>
          </a:prstGeom>
        </p:spPr>
      </p:pic>
      <p:pic>
        <p:nvPicPr>
          <p:cNvPr id="5" name="Obraz 4" descr="Obraz zawierający logo, żółty, tekst, Czcionka&#10;&#10;Opis wygenerowany automatycznie">
            <a:extLst>
              <a:ext uri="{FF2B5EF4-FFF2-40B4-BE49-F238E27FC236}">
                <a16:creationId xmlns:a16="http://schemas.microsoft.com/office/drawing/2014/main" id="{0EFCD848-9289-B9A9-E4D0-7A6CDBC143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90" y="1561178"/>
            <a:ext cx="1237599" cy="30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11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1302" y="344960"/>
            <a:ext cx="859342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2400" spc="105" dirty="0"/>
              <a:t>K</a:t>
            </a:r>
            <a:r>
              <a:rPr sz="2400" spc="105" dirty="0" err="1"/>
              <a:t>oszyk</a:t>
            </a:r>
            <a:r>
              <a:rPr lang="pl-PL" sz="2400" spc="105" dirty="0"/>
              <a:t> – doręczenie do punktu POP</a:t>
            </a:r>
            <a:endParaRPr sz="2400" spc="105" dirty="0"/>
          </a:p>
        </p:txBody>
      </p:sp>
      <p:sp>
        <p:nvSpPr>
          <p:cNvPr id="4" name="object 4"/>
          <p:cNvSpPr txBox="1"/>
          <p:nvPr/>
        </p:nvSpPr>
        <p:spPr>
          <a:xfrm>
            <a:off x="311302" y="843007"/>
            <a:ext cx="3923029" cy="3674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spc="60" dirty="0">
                <a:latin typeface="Calibri"/>
                <a:cs typeface="Calibri"/>
              </a:rPr>
              <a:t>Preferowane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5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90019" y="807490"/>
            <a:ext cx="4276090" cy="777777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b="1" spc="70" dirty="0">
                <a:latin typeface="Calibri"/>
                <a:cs typeface="Calibri"/>
              </a:rPr>
              <a:t>Drugiego</a:t>
            </a:r>
            <a:r>
              <a:rPr b="1" spc="-65" dirty="0">
                <a:latin typeface="Calibri"/>
                <a:cs typeface="Calibri"/>
              </a:rPr>
              <a:t> </a:t>
            </a:r>
            <a:r>
              <a:rPr b="1" spc="65" dirty="0">
                <a:latin typeface="Calibri"/>
                <a:cs typeface="Calibri"/>
              </a:rPr>
              <a:t>wyboru</a:t>
            </a:r>
            <a:endParaRPr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1350" spc="75" dirty="0">
                <a:latin typeface="Calibri"/>
                <a:cs typeface="Calibri"/>
              </a:rPr>
              <a:t>gdy</a:t>
            </a:r>
            <a:r>
              <a:rPr sz="1350" spc="-40" dirty="0">
                <a:latin typeface="Calibri"/>
                <a:cs typeface="Calibri"/>
              </a:rPr>
              <a:t> </a:t>
            </a:r>
            <a:r>
              <a:rPr sz="1350" spc="25" dirty="0">
                <a:latin typeface="Calibri"/>
                <a:cs typeface="Calibri"/>
              </a:rPr>
              <a:t>nie</a:t>
            </a:r>
            <a:r>
              <a:rPr sz="1350" spc="-25" dirty="0">
                <a:latin typeface="Calibri"/>
                <a:cs typeface="Calibri"/>
              </a:rPr>
              <a:t> </a:t>
            </a:r>
            <a:r>
              <a:rPr sz="1350" spc="65" dirty="0">
                <a:latin typeface="Calibri"/>
                <a:cs typeface="Calibri"/>
              </a:rPr>
              <a:t>ma</a:t>
            </a:r>
            <a:r>
              <a:rPr sz="1350" spc="-30" dirty="0">
                <a:latin typeface="Calibri"/>
                <a:cs typeface="Calibri"/>
              </a:rPr>
              <a:t> </a:t>
            </a:r>
            <a:r>
              <a:rPr sz="1350" spc="55" dirty="0">
                <a:latin typeface="Calibri"/>
                <a:cs typeface="Calibri"/>
              </a:rPr>
              <a:t>możliwości</a:t>
            </a:r>
            <a:r>
              <a:rPr sz="1350" spc="-45" dirty="0">
                <a:latin typeface="Calibri"/>
                <a:cs typeface="Calibri"/>
              </a:rPr>
              <a:t> </a:t>
            </a:r>
            <a:r>
              <a:rPr sz="1350" spc="45" dirty="0">
                <a:latin typeface="Calibri"/>
                <a:cs typeface="Calibri"/>
              </a:rPr>
              <a:t>wdrożenia</a:t>
            </a:r>
            <a:r>
              <a:rPr sz="1350" spc="-55" dirty="0">
                <a:latin typeface="Calibri"/>
                <a:cs typeface="Calibri"/>
              </a:rPr>
              <a:t> </a:t>
            </a:r>
            <a:r>
              <a:rPr sz="1350" spc="35" dirty="0">
                <a:latin typeface="Calibri"/>
                <a:cs typeface="Calibri"/>
              </a:rPr>
              <a:t>opcji</a:t>
            </a:r>
            <a:r>
              <a:rPr sz="1350" spc="-25" dirty="0">
                <a:latin typeface="Calibri"/>
                <a:cs typeface="Calibri"/>
              </a:rPr>
              <a:t> </a:t>
            </a:r>
            <a:r>
              <a:rPr sz="1350" spc="40" dirty="0">
                <a:latin typeface="Calibri"/>
                <a:cs typeface="Calibri"/>
              </a:rPr>
              <a:t>preferowanych</a:t>
            </a:r>
            <a:endParaRPr lang="pl-PL" sz="1350" spc="4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endParaRPr sz="1350" dirty="0">
              <a:latin typeface="Calibri"/>
              <a:cs typeface="Calibri"/>
            </a:endParaRPr>
          </a:p>
        </p:txBody>
      </p:sp>
      <p:grpSp>
        <p:nvGrpSpPr>
          <p:cNvPr id="49" name="Grupa 48">
            <a:extLst>
              <a:ext uri="{FF2B5EF4-FFF2-40B4-BE49-F238E27FC236}">
                <a16:creationId xmlns:a16="http://schemas.microsoft.com/office/drawing/2014/main" id="{71CEE063-4793-3517-8246-5EE52B70983F}"/>
              </a:ext>
            </a:extLst>
          </p:cNvPr>
          <p:cNvGrpSpPr/>
          <p:nvPr/>
        </p:nvGrpSpPr>
        <p:grpSpPr>
          <a:xfrm>
            <a:off x="7717151" y="88094"/>
            <a:ext cx="1327403" cy="249936"/>
            <a:chOff x="7577328" y="4744211"/>
            <a:chExt cx="1327403" cy="249936"/>
          </a:xfrm>
        </p:grpSpPr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77328" y="4744211"/>
              <a:ext cx="1327403" cy="249936"/>
            </a:xfrm>
            <a:prstGeom prst="rect">
              <a:avLst/>
            </a:prstGeom>
          </p:spPr>
        </p:pic>
        <p:sp>
          <p:nvSpPr>
            <p:cNvPr id="18" name="object 18"/>
            <p:cNvSpPr txBox="1"/>
            <p:nvPr/>
          </p:nvSpPr>
          <p:spPr>
            <a:xfrm>
              <a:off x="7640828" y="4768478"/>
              <a:ext cx="1193165" cy="172483"/>
            </a:xfrm>
            <a:prstGeom prst="rect">
              <a:avLst/>
            </a:prstGeom>
          </p:spPr>
          <p:txBody>
            <a:bodyPr vert="horz" wrap="square" lIns="0" tIns="31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25"/>
                </a:spcBef>
              </a:pPr>
              <a:r>
                <a:rPr sz="1100" b="1" spc="8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P</a:t>
              </a:r>
              <a:r>
                <a:rPr sz="1100" b="1" spc="4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ob</a:t>
              </a:r>
              <a:r>
                <a:rPr sz="1100" b="1" spc="2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i</a:t>
              </a:r>
              <a:r>
                <a:rPr sz="1100" b="1" spc="5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erz</a:t>
              </a:r>
              <a:r>
                <a:rPr sz="1100" b="1" spc="-4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 </a:t>
              </a:r>
              <a:r>
                <a:rPr sz="1100" b="1" spc="6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m</a:t>
              </a:r>
              <a:r>
                <a:rPr sz="1100" b="1" spc="2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at</a:t>
              </a:r>
              <a:r>
                <a:rPr sz="1100" b="1" spc="4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er</a:t>
              </a:r>
              <a:r>
                <a:rPr sz="1100" b="1" spc="2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i</a:t>
              </a:r>
              <a:r>
                <a:rPr sz="1100" b="1" spc="4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ał</a:t>
              </a:r>
              <a:r>
                <a:rPr sz="1100" b="1" spc="-4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y</a:t>
              </a:r>
              <a:endParaRPr sz="900" dirty="0">
                <a:latin typeface="Calibri"/>
                <a:cs typeface="Calibri"/>
              </a:endParaRPr>
            </a:p>
          </p:txBody>
        </p:sp>
      </p:grpSp>
      <p:pic>
        <p:nvPicPr>
          <p:cNvPr id="8" name="object 5">
            <a:extLst>
              <a:ext uri="{FF2B5EF4-FFF2-40B4-BE49-F238E27FC236}">
                <a16:creationId xmlns:a16="http://schemas.microsoft.com/office/drawing/2014/main" id="{F1B7B6D1-23AD-4FE3-248D-7E06AE401BD5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3031" y="2534377"/>
            <a:ext cx="140208" cy="141731"/>
          </a:xfrm>
          <a:prstGeom prst="rect">
            <a:avLst/>
          </a:prstGeom>
        </p:spPr>
      </p:pic>
      <p:sp>
        <p:nvSpPr>
          <p:cNvPr id="10" name="object 7">
            <a:extLst>
              <a:ext uri="{FF2B5EF4-FFF2-40B4-BE49-F238E27FC236}">
                <a16:creationId xmlns:a16="http://schemas.microsoft.com/office/drawing/2014/main" id="{2E7FB961-4960-9007-6A8D-AF9CFEC1734D}"/>
              </a:ext>
            </a:extLst>
          </p:cNvPr>
          <p:cNvSpPr txBox="1"/>
          <p:nvPr/>
        </p:nvSpPr>
        <p:spPr>
          <a:xfrm>
            <a:off x="517077" y="2415786"/>
            <a:ext cx="3783991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1100" b="1" dirty="0"/>
              <a:t>DHL POP</a:t>
            </a:r>
          </a:p>
        </p:txBody>
      </p:sp>
      <p:sp>
        <p:nvSpPr>
          <p:cNvPr id="15" name="object 6">
            <a:extLst>
              <a:ext uri="{FF2B5EF4-FFF2-40B4-BE49-F238E27FC236}">
                <a16:creationId xmlns:a16="http://schemas.microsoft.com/office/drawing/2014/main" id="{336617C2-52A5-1BBB-4FBB-F923BF04D6E0}"/>
              </a:ext>
            </a:extLst>
          </p:cNvPr>
          <p:cNvSpPr txBox="1"/>
          <p:nvPr/>
        </p:nvSpPr>
        <p:spPr>
          <a:xfrm>
            <a:off x="1350267" y="3720442"/>
            <a:ext cx="4115435" cy="5155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1100" b="1" dirty="0"/>
              <a:t>DHL POP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pl-PL" sz="900" dirty="0"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100" dirty="0">
              <a:latin typeface="Calibri"/>
              <a:cs typeface="Calibri"/>
            </a:endParaRPr>
          </a:p>
        </p:txBody>
      </p:sp>
      <p:pic>
        <p:nvPicPr>
          <p:cNvPr id="16" name="object 11">
            <a:extLst>
              <a:ext uri="{FF2B5EF4-FFF2-40B4-BE49-F238E27FC236}">
                <a16:creationId xmlns:a16="http://schemas.microsoft.com/office/drawing/2014/main" id="{1BD71935-D92C-2963-F715-CDFA4865E364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93306" y="3907326"/>
            <a:ext cx="140208" cy="140208"/>
          </a:xfrm>
          <a:prstGeom prst="rect">
            <a:avLst/>
          </a:prstGeom>
        </p:spPr>
      </p:pic>
      <p:sp>
        <p:nvSpPr>
          <p:cNvPr id="28" name="object 6">
            <a:extLst>
              <a:ext uri="{FF2B5EF4-FFF2-40B4-BE49-F238E27FC236}">
                <a16:creationId xmlns:a16="http://schemas.microsoft.com/office/drawing/2014/main" id="{6FED4BB1-AC35-24C7-811F-E4E71AEBC584}"/>
              </a:ext>
            </a:extLst>
          </p:cNvPr>
          <p:cNvSpPr txBox="1"/>
          <p:nvPr/>
        </p:nvSpPr>
        <p:spPr>
          <a:xfrm>
            <a:off x="6622608" y="1864164"/>
            <a:ext cx="1094543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1100" b="1" dirty="0"/>
              <a:t>DHL POP</a:t>
            </a:r>
          </a:p>
        </p:txBody>
      </p:sp>
      <p:pic>
        <p:nvPicPr>
          <p:cNvPr id="30" name="object 11">
            <a:extLst>
              <a:ext uri="{FF2B5EF4-FFF2-40B4-BE49-F238E27FC236}">
                <a16:creationId xmlns:a16="http://schemas.microsoft.com/office/drawing/2014/main" id="{680C22DF-753D-86DE-CB67-81D782C3995D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73031" y="1979249"/>
            <a:ext cx="140208" cy="140208"/>
          </a:xfrm>
          <a:prstGeom prst="rect">
            <a:avLst/>
          </a:prstGeom>
        </p:spPr>
      </p:pic>
      <p:pic>
        <p:nvPicPr>
          <p:cNvPr id="35" name="object 11">
            <a:extLst>
              <a:ext uri="{FF2B5EF4-FFF2-40B4-BE49-F238E27FC236}">
                <a16:creationId xmlns:a16="http://schemas.microsoft.com/office/drawing/2014/main" id="{FA315B71-0D1C-0110-9C14-C59893B610BC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84708" y="3046627"/>
            <a:ext cx="140208" cy="140208"/>
          </a:xfrm>
          <a:prstGeom prst="rect">
            <a:avLst/>
          </a:prstGeom>
        </p:spPr>
      </p:pic>
      <p:pic>
        <p:nvPicPr>
          <p:cNvPr id="38" name="object 13">
            <a:extLst>
              <a:ext uri="{FF2B5EF4-FFF2-40B4-BE49-F238E27FC236}">
                <a16:creationId xmlns:a16="http://schemas.microsoft.com/office/drawing/2014/main" id="{71D4C5CA-2B93-9F63-7A92-C8086BF6A595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092132" y="3021439"/>
            <a:ext cx="935736" cy="205739"/>
          </a:xfrm>
          <a:prstGeom prst="rect">
            <a:avLst/>
          </a:prstGeom>
        </p:spPr>
      </p:pic>
      <p:sp>
        <p:nvSpPr>
          <p:cNvPr id="39" name="object 6">
            <a:extLst>
              <a:ext uri="{FF2B5EF4-FFF2-40B4-BE49-F238E27FC236}">
                <a16:creationId xmlns:a16="http://schemas.microsoft.com/office/drawing/2014/main" id="{499C3CC2-CFA8-7CA0-409F-1F21691CED20}"/>
              </a:ext>
            </a:extLst>
          </p:cNvPr>
          <p:cNvSpPr txBox="1"/>
          <p:nvPr/>
        </p:nvSpPr>
        <p:spPr>
          <a:xfrm>
            <a:off x="6246718" y="3007492"/>
            <a:ext cx="2243593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1100" b="1" dirty="0"/>
              <a:t>DHL POP</a:t>
            </a:r>
          </a:p>
        </p:txBody>
      </p:sp>
      <p:sp>
        <p:nvSpPr>
          <p:cNvPr id="50" name="object 6">
            <a:extLst>
              <a:ext uri="{FF2B5EF4-FFF2-40B4-BE49-F238E27FC236}">
                <a16:creationId xmlns:a16="http://schemas.microsoft.com/office/drawing/2014/main" id="{B5E8DC86-91D3-E4FC-52E2-81D551EE8E88}"/>
              </a:ext>
            </a:extLst>
          </p:cNvPr>
          <p:cNvSpPr txBox="1"/>
          <p:nvPr/>
        </p:nvSpPr>
        <p:spPr>
          <a:xfrm>
            <a:off x="203031" y="4524820"/>
            <a:ext cx="4276090" cy="241733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lang="pl-PL" sz="1350" spc="75" dirty="0">
                <a:latin typeface="Calibri"/>
                <a:cs typeface="Calibri"/>
              </a:rPr>
              <a:t>Jeśli w koszyku nie występują grafiki</a:t>
            </a:r>
            <a:endParaRPr sz="1350" dirty="0">
              <a:latin typeface="Calibri"/>
              <a:cs typeface="Calibri"/>
            </a:endParaRPr>
          </a:p>
        </p:txBody>
      </p:sp>
      <p:pic>
        <p:nvPicPr>
          <p:cNvPr id="51" name="object 11">
            <a:extLst>
              <a:ext uri="{FF2B5EF4-FFF2-40B4-BE49-F238E27FC236}">
                <a16:creationId xmlns:a16="http://schemas.microsoft.com/office/drawing/2014/main" id="{F6061A11-60F9-3C26-F384-3D06F57F2C63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03031" y="4821121"/>
            <a:ext cx="140208" cy="140208"/>
          </a:xfrm>
          <a:prstGeom prst="rect">
            <a:avLst/>
          </a:prstGeom>
        </p:spPr>
      </p:pic>
      <p:sp>
        <p:nvSpPr>
          <p:cNvPr id="52" name="object 6">
            <a:extLst>
              <a:ext uri="{FF2B5EF4-FFF2-40B4-BE49-F238E27FC236}">
                <a16:creationId xmlns:a16="http://schemas.microsoft.com/office/drawing/2014/main" id="{C5F8F015-6883-233F-5B68-932B8C388AD5}"/>
              </a:ext>
            </a:extLst>
          </p:cNvPr>
          <p:cNvSpPr txBox="1"/>
          <p:nvPr/>
        </p:nvSpPr>
        <p:spPr>
          <a:xfrm>
            <a:off x="542478" y="4789989"/>
            <a:ext cx="2243593" cy="31803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1100" b="1" dirty="0"/>
              <a:t>Punkty DHL POP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800" b="1" dirty="0">
              <a:latin typeface="Calibri"/>
              <a:cs typeface="Calibri"/>
            </a:endParaRPr>
          </a:p>
        </p:txBody>
      </p:sp>
      <p:pic>
        <p:nvPicPr>
          <p:cNvPr id="53" name="object 5">
            <a:extLst>
              <a:ext uri="{FF2B5EF4-FFF2-40B4-BE49-F238E27FC236}">
                <a16:creationId xmlns:a16="http://schemas.microsoft.com/office/drawing/2014/main" id="{65530EB4-3BF6-E6C7-E77D-A783C940AD4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3031" y="1377718"/>
            <a:ext cx="140208" cy="141731"/>
          </a:xfrm>
          <a:prstGeom prst="rect">
            <a:avLst/>
          </a:prstGeom>
        </p:spPr>
      </p:pic>
      <p:sp>
        <p:nvSpPr>
          <p:cNvPr id="55" name="object 7">
            <a:extLst>
              <a:ext uri="{FF2B5EF4-FFF2-40B4-BE49-F238E27FC236}">
                <a16:creationId xmlns:a16="http://schemas.microsoft.com/office/drawing/2014/main" id="{3121DF57-AC93-1659-ED83-963670220D43}"/>
              </a:ext>
            </a:extLst>
          </p:cNvPr>
          <p:cNvSpPr txBox="1"/>
          <p:nvPr/>
        </p:nvSpPr>
        <p:spPr>
          <a:xfrm>
            <a:off x="1318449" y="1303451"/>
            <a:ext cx="3783991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1100" b="1" dirty="0"/>
              <a:t>DHL POP</a:t>
            </a:r>
          </a:p>
        </p:txBody>
      </p:sp>
      <p:sp>
        <p:nvSpPr>
          <p:cNvPr id="59" name="pole tekstowe 58">
            <a:extLst>
              <a:ext uri="{FF2B5EF4-FFF2-40B4-BE49-F238E27FC236}">
                <a16:creationId xmlns:a16="http://schemas.microsoft.com/office/drawing/2014/main" id="{1F981F90-57BA-C811-E131-3529BAF27C51}"/>
              </a:ext>
            </a:extLst>
          </p:cNvPr>
          <p:cNvSpPr txBox="1"/>
          <p:nvPr/>
        </p:nvSpPr>
        <p:spPr>
          <a:xfrm>
            <a:off x="343240" y="1750415"/>
            <a:ext cx="3891092" cy="591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5080">
              <a:lnSpc>
                <a:spcPct val="110000"/>
              </a:lnSpc>
              <a:buClr>
                <a:srgbClr val="D30411"/>
              </a:buClr>
              <a:tabLst>
                <a:tab pos="193040" algn="l"/>
              </a:tabLst>
            </a:pPr>
            <a:r>
              <a:rPr lang="pl-PL" sz="1000" spc="35" dirty="0">
                <a:latin typeface="+mj-lt"/>
                <a:cs typeface="Calibri"/>
                <a:hlinkClick r:id="rId7"/>
              </a:rPr>
              <a:t>https://ecom.dhl.com.pl/mktg/gif_pop.gif</a:t>
            </a:r>
            <a:r>
              <a:rPr lang="pl-PL" sz="1000" spc="35" dirty="0">
                <a:latin typeface="+mj-lt"/>
                <a:cs typeface="Calibri"/>
              </a:rPr>
              <a:t> </a:t>
            </a:r>
          </a:p>
          <a:p>
            <a:pPr marL="12065" marR="5080">
              <a:lnSpc>
                <a:spcPct val="110000"/>
              </a:lnSpc>
              <a:buClr>
                <a:srgbClr val="D30411"/>
              </a:buClr>
              <a:tabLst>
                <a:tab pos="193040" algn="l"/>
              </a:tabLst>
            </a:pPr>
            <a:r>
              <a:rPr lang="pl-PL" sz="1000" spc="35" dirty="0">
                <a:solidFill>
                  <a:srgbClr val="FF0000"/>
                </a:solidFill>
                <a:latin typeface="+mj-lt"/>
                <a:cs typeface="Calibri"/>
              </a:rPr>
              <a:t>W przypadku chęci wdrożenia logo animowanego na stronie,  prosimy o kontakt z działem marketingu</a:t>
            </a:r>
            <a:r>
              <a:rPr lang="pl-PL" sz="1000" spc="35" dirty="0">
                <a:latin typeface="+mj-lt"/>
                <a:cs typeface="Calibri"/>
              </a:rPr>
              <a:t> (</a:t>
            </a:r>
            <a:r>
              <a:rPr lang="pl-PL" sz="1000" u="sng" spc="35" dirty="0">
                <a:uFill>
                  <a:solidFill>
                    <a:srgbClr val="000000"/>
                  </a:solidFill>
                </a:uFill>
                <a:latin typeface="+mj-lt"/>
                <a:cs typeface="Calibri"/>
                <a:hlinkClick r:id="rId8"/>
              </a:rPr>
              <a:t>brand.pl@dhl.com</a:t>
            </a:r>
            <a:r>
              <a:rPr lang="pl-PL" sz="1000" u="sng" spc="35" dirty="0">
                <a:uFill>
                  <a:solidFill>
                    <a:srgbClr val="000000"/>
                  </a:solidFill>
                </a:uFill>
                <a:latin typeface="+mj-lt"/>
                <a:cs typeface="Calibri"/>
              </a:rPr>
              <a:t>).</a:t>
            </a:r>
            <a:endParaRPr lang="pl-PL" sz="1000" dirty="0">
              <a:latin typeface="+mj-lt"/>
              <a:cs typeface="Calibri"/>
            </a:endParaRP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518790E8-A73D-D995-D3A9-E652E82D47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5061" y="2842308"/>
            <a:ext cx="2984265" cy="415241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5D3470D8-CBBF-03A7-C67C-CF002949C65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2132" y="1678303"/>
            <a:ext cx="1252323" cy="910308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633813A8-54E2-D195-3FB2-7EBDD9DCC61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5061" y="3442593"/>
            <a:ext cx="755025" cy="1046248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106D2F0F-C326-1735-F023-ADFBBFA5DC3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132" y="1196326"/>
            <a:ext cx="612171" cy="61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669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90DEA3F5-40FC-7EEA-1BB9-265D9CFB4687}"/>
              </a:ext>
            </a:extLst>
          </p:cNvPr>
          <p:cNvSpPr/>
          <p:nvPr/>
        </p:nvSpPr>
        <p:spPr>
          <a:xfrm>
            <a:off x="4665567" y="2969257"/>
            <a:ext cx="3776136" cy="1132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3410" y="306281"/>
            <a:ext cx="859342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/>
            <a:r>
              <a:rPr lang="pl-PL" sz="2400" spc="105" dirty="0"/>
              <a:t>Koszyk – dostawa Blisko Ciebie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58333" y="837585"/>
            <a:ext cx="3923029" cy="3674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spc="60" dirty="0">
                <a:latin typeface="Calibri"/>
                <a:cs typeface="Calibri"/>
              </a:rPr>
              <a:t>Preferowane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5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68464" y="734333"/>
            <a:ext cx="4276090" cy="777777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b="1" spc="70" dirty="0">
                <a:latin typeface="Calibri"/>
                <a:cs typeface="Calibri"/>
              </a:rPr>
              <a:t>Drugiego</a:t>
            </a:r>
            <a:r>
              <a:rPr b="1" spc="-65" dirty="0">
                <a:latin typeface="Calibri"/>
                <a:cs typeface="Calibri"/>
              </a:rPr>
              <a:t> </a:t>
            </a:r>
            <a:r>
              <a:rPr b="1" spc="65" dirty="0">
                <a:latin typeface="Calibri"/>
                <a:cs typeface="Calibri"/>
              </a:rPr>
              <a:t>wyboru</a:t>
            </a:r>
            <a:endParaRPr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1350" spc="75" dirty="0">
                <a:latin typeface="Calibri"/>
                <a:cs typeface="Calibri"/>
              </a:rPr>
              <a:t>gdy</a:t>
            </a:r>
            <a:r>
              <a:rPr sz="1350" spc="-40" dirty="0">
                <a:latin typeface="Calibri"/>
                <a:cs typeface="Calibri"/>
              </a:rPr>
              <a:t> </a:t>
            </a:r>
            <a:r>
              <a:rPr sz="1350" spc="25" dirty="0">
                <a:latin typeface="Calibri"/>
                <a:cs typeface="Calibri"/>
              </a:rPr>
              <a:t>nie</a:t>
            </a:r>
            <a:r>
              <a:rPr sz="1350" spc="-25" dirty="0">
                <a:latin typeface="Calibri"/>
                <a:cs typeface="Calibri"/>
              </a:rPr>
              <a:t> </a:t>
            </a:r>
            <a:r>
              <a:rPr sz="1350" spc="65" dirty="0">
                <a:latin typeface="Calibri"/>
                <a:cs typeface="Calibri"/>
              </a:rPr>
              <a:t>ma</a:t>
            </a:r>
            <a:r>
              <a:rPr sz="1350" spc="-30" dirty="0">
                <a:latin typeface="Calibri"/>
                <a:cs typeface="Calibri"/>
              </a:rPr>
              <a:t> </a:t>
            </a:r>
            <a:r>
              <a:rPr sz="1350" spc="55" dirty="0">
                <a:latin typeface="Calibri"/>
                <a:cs typeface="Calibri"/>
              </a:rPr>
              <a:t>możliwości</a:t>
            </a:r>
            <a:r>
              <a:rPr sz="1350" spc="-45" dirty="0">
                <a:latin typeface="Calibri"/>
                <a:cs typeface="Calibri"/>
              </a:rPr>
              <a:t> </a:t>
            </a:r>
            <a:r>
              <a:rPr sz="1350" spc="45" dirty="0">
                <a:latin typeface="Calibri"/>
                <a:cs typeface="Calibri"/>
              </a:rPr>
              <a:t>wdrożenia</a:t>
            </a:r>
            <a:r>
              <a:rPr sz="1350" spc="-55" dirty="0">
                <a:latin typeface="Calibri"/>
                <a:cs typeface="Calibri"/>
              </a:rPr>
              <a:t> </a:t>
            </a:r>
            <a:r>
              <a:rPr sz="1350" spc="35" dirty="0">
                <a:latin typeface="Calibri"/>
                <a:cs typeface="Calibri"/>
              </a:rPr>
              <a:t>opcji</a:t>
            </a:r>
            <a:r>
              <a:rPr sz="1350" spc="-25" dirty="0">
                <a:latin typeface="Calibri"/>
                <a:cs typeface="Calibri"/>
              </a:rPr>
              <a:t> </a:t>
            </a:r>
            <a:r>
              <a:rPr sz="1350" spc="40" dirty="0">
                <a:latin typeface="Calibri"/>
                <a:cs typeface="Calibri"/>
              </a:rPr>
              <a:t>preferowanych</a:t>
            </a:r>
            <a:endParaRPr lang="pl-PL" sz="1350" spc="4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endParaRPr sz="1350" dirty="0">
              <a:latin typeface="Calibri"/>
              <a:cs typeface="Calibri"/>
            </a:endParaRPr>
          </a:p>
        </p:txBody>
      </p:sp>
      <p:grpSp>
        <p:nvGrpSpPr>
          <p:cNvPr id="49" name="Grupa 48">
            <a:extLst>
              <a:ext uri="{FF2B5EF4-FFF2-40B4-BE49-F238E27FC236}">
                <a16:creationId xmlns:a16="http://schemas.microsoft.com/office/drawing/2014/main" id="{71CEE063-4793-3517-8246-5EE52B70983F}"/>
              </a:ext>
            </a:extLst>
          </p:cNvPr>
          <p:cNvGrpSpPr/>
          <p:nvPr/>
        </p:nvGrpSpPr>
        <p:grpSpPr>
          <a:xfrm>
            <a:off x="7717151" y="88094"/>
            <a:ext cx="1327403" cy="249936"/>
            <a:chOff x="7577328" y="4744211"/>
            <a:chExt cx="1327403" cy="249936"/>
          </a:xfrm>
        </p:grpSpPr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77328" y="4744211"/>
              <a:ext cx="1327403" cy="249936"/>
            </a:xfrm>
            <a:prstGeom prst="rect">
              <a:avLst/>
            </a:prstGeom>
          </p:spPr>
        </p:pic>
        <p:sp>
          <p:nvSpPr>
            <p:cNvPr id="18" name="object 18"/>
            <p:cNvSpPr txBox="1"/>
            <p:nvPr/>
          </p:nvSpPr>
          <p:spPr>
            <a:xfrm>
              <a:off x="7640828" y="4768478"/>
              <a:ext cx="1193165" cy="172483"/>
            </a:xfrm>
            <a:prstGeom prst="rect">
              <a:avLst/>
            </a:prstGeom>
          </p:spPr>
          <p:txBody>
            <a:bodyPr vert="horz" wrap="square" lIns="0" tIns="31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25"/>
                </a:spcBef>
              </a:pPr>
              <a:r>
                <a:rPr sz="1100" b="1" spc="8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P</a:t>
              </a:r>
              <a:r>
                <a:rPr sz="1100" b="1" spc="4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ob</a:t>
              </a:r>
              <a:r>
                <a:rPr sz="1100" b="1" spc="2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i</a:t>
              </a:r>
              <a:r>
                <a:rPr sz="1100" b="1" spc="5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erz</a:t>
              </a:r>
              <a:r>
                <a:rPr sz="1100" b="1" spc="-4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 </a:t>
              </a:r>
              <a:r>
                <a:rPr sz="1100" b="1" spc="6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m</a:t>
              </a:r>
              <a:r>
                <a:rPr sz="1100" b="1" spc="2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at</a:t>
              </a:r>
              <a:r>
                <a:rPr sz="1100" b="1" spc="4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er</a:t>
              </a:r>
              <a:r>
                <a:rPr sz="1100" b="1" spc="2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i</a:t>
              </a:r>
              <a:r>
                <a:rPr sz="1100" b="1" spc="40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ał</a:t>
              </a:r>
              <a:r>
                <a:rPr sz="1100" b="1" spc="-45" dirty="0">
                  <a:solidFill>
                    <a:srgbClr val="FFFFFF"/>
                  </a:solidFill>
                  <a:latin typeface="Calibri"/>
                  <a:cs typeface="Calibri"/>
                  <a:hlinkClick r:id="rId3"/>
                </a:rPr>
                <a:t>y</a:t>
              </a:r>
              <a:endParaRPr sz="900" dirty="0">
                <a:latin typeface="Calibri"/>
                <a:cs typeface="Calibri"/>
              </a:endParaRPr>
            </a:p>
          </p:txBody>
        </p:sp>
      </p:grpSp>
      <p:pic>
        <p:nvPicPr>
          <p:cNvPr id="8" name="object 5">
            <a:extLst>
              <a:ext uri="{FF2B5EF4-FFF2-40B4-BE49-F238E27FC236}">
                <a16:creationId xmlns:a16="http://schemas.microsoft.com/office/drawing/2014/main" id="{F1B7B6D1-23AD-4FE3-248D-7E06AE401BD5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2171" y="1561178"/>
            <a:ext cx="140208" cy="141731"/>
          </a:xfrm>
          <a:prstGeom prst="rect">
            <a:avLst/>
          </a:prstGeom>
        </p:spPr>
      </p:pic>
      <p:sp>
        <p:nvSpPr>
          <p:cNvPr id="50" name="object 6">
            <a:extLst>
              <a:ext uri="{FF2B5EF4-FFF2-40B4-BE49-F238E27FC236}">
                <a16:creationId xmlns:a16="http://schemas.microsoft.com/office/drawing/2014/main" id="{B5E8DC86-91D3-E4FC-52E2-81D551EE8E88}"/>
              </a:ext>
            </a:extLst>
          </p:cNvPr>
          <p:cNvSpPr txBox="1"/>
          <p:nvPr/>
        </p:nvSpPr>
        <p:spPr>
          <a:xfrm>
            <a:off x="258702" y="2395472"/>
            <a:ext cx="4276090" cy="241733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lang="pl-PL" sz="1350" spc="75" dirty="0">
                <a:latin typeface="Delivery" panose="020F0503020204020204" pitchFamily="34" charset="0"/>
                <a:ea typeface="Delivery" panose="020F0503020204020204" pitchFamily="34" charset="0"/>
                <a:cs typeface="Delivery" panose="020F0503020204020204" pitchFamily="34" charset="0"/>
              </a:rPr>
              <a:t>Jeśli w koszyku nie występują grafiki</a:t>
            </a:r>
            <a:endParaRPr sz="1350" dirty="0">
              <a:latin typeface="Delivery" panose="020F0503020204020204" pitchFamily="34" charset="0"/>
              <a:ea typeface="Delivery" panose="020F0503020204020204" pitchFamily="34" charset="0"/>
              <a:cs typeface="Delivery" panose="020F0503020204020204" pitchFamily="34" charset="0"/>
            </a:endParaRPr>
          </a:p>
        </p:txBody>
      </p:sp>
      <p:pic>
        <p:nvPicPr>
          <p:cNvPr id="51" name="object 11">
            <a:extLst>
              <a:ext uri="{FF2B5EF4-FFF2-40B4-BE49-F238E27FC236}">
                <a16:creationId xmlns:a16="http://schemas.microsoft.com/office/drawing/2014/main" id="{F6061A11-60F9-3C26-F384-3D06F57F2C63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8702" y="2691773"/>
            <a:ext cx="140208" cy="140208"/>
          </a:xfrm>
          <a:prstGeom prst="rect">
            <a:avLst/>
          </a:prstGeom>
        </p:spPr>
      </p:pic>
      <p:sp>
        <p:nvSpPr>
          <p:cNvPr id="52" name="object 6">
            <a:extLst>
              <a:ext uri="{FF2B5EF4-FFF2-40B4-BE49-F238E27FC236}">
                <a16:creationId xmlns:a16="http://schemas.microsoft.com/office/drawing/2014/main" id="{C5F8F015-6883-233F-5B68-932B8C388AD5}"/>
              </a:ext>
            </a:extLst>
          </p:cNvPr>
          <p:cNvSpPr txBox="1"/>
          <p:nvPr/>
        </p:nvSpPr>
        <p:spPr>
          <a:xfrm>
            <a:off x="598148" y="2660641"/>
            <a:ext cx="3516651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1000" b="1" i="0" dirty="0">
                <a:solidFill>
                  <a:srgbClr val="333333"/>
                </a:solidFill>
                <a:effectLst/>
                <a:latin typeface="DeliveryRegular"/>
              </a:rPr>
              <a:t>DHL Blisko Ciebie​</a:t>
            </a:r>
            <a:br>
              <a:rPr lang="pl-PL" sz="1000" dirty="0"/>
            </a:br>
            <a:r>
              <a:rPr lang="pl-PL" sz="1000" b="0" i="0" dirty="0">
                <a:solidFill>
                  <a:srgbClr val="333333"/>
                </a:solidFill>
                <a:effectLst/>
                <a:latin typeface="DeliveryRegular"/>
              </a:rPr>
              <a:t>Dostawa do automatu lub punktu, a gdy nie będzie ich w pobliżu doręczymy paczkę pod wskazany adres</a:t>
            </a:r>
            <a:endParaRPr sz="1000" b="1" dirty="0">
              <a:latin typeface="Calibri"/>
              <a:cs typeface="Calibri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42DE6D13-E1EA-E127-D711-349F1F9C3382}"/>
              </a:ext>
            </a:extLst>
          </p:cNvPr>
          <p:cNvSpPr txBox="1"/>
          <p:nvPr/>
        </p:nvSpPr>
        <p:spPr>
          <a:xfrm>
            <a:off x="5867400" y="1428750"/>
            <a:ext cx="29233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000" b="1" i="0" dirty="0">
                <a:solidFill>
                  <a:srgbClr val="333333"/>
                </a:solidFill>
                <a:effectLst/>
                <a:latin typeface="DeliveryRegular"/>
              </a:rPr>
              <a:t>DHL Blisko Ciebie​</a:t>
            </a:r>
            <a:br>
              <a:rPr lang="pl-PL" sz="1000" dirty="0"/>
            </a:br>
            <a:r>
              <a:rPr lang="pl-PL" sz="1000" b="0" i="0" dirty="0">
                <a:solidFill>
                  <a:srgbClr val="333333"/>
                </a:solidFill>
                <a:effectLst/>
                <a:latin typeface="DeliveryRegular"/>
              </a:rPr>
              <a:t>Dostawa do automatu lub punktu, a gdy nie będzie ich w pobliżu doręczymy paczkę pod wskazany adres</a:t>
            </a:r>
            <a:endParaRPr lang="pl-PL" sz="1000" dirty="0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5907E870-AE70-6A6C-4E70-B10F1847DDFC}"/>
              </a:ext>
            </a:extLst>
          </p:cNvPr>
          <p:cNvSpPr txBox="1"/>
          <p:nvPr/>
        </p:nvSpPr>
        <p:spPr>
          <a:xfrm>
            <a:off x="5029200" y="3181350"/>
            <a:ext cx="27334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b="1" i="0" dirty="0">
                <a:solidFill>
                  <a:srgbClr val="333333"/>
                </a:solidFill>
                <a:effectLst/>
                <a:latin typeface="DeliveryRegular"/>
              </a:rPr>
              <a:t>Akceptowalne opisy opcji DHL Blisko Ciebie​:</a:t>
            </a:r>
            <a:br>
              <a:rPr lang="pl-PL" sz="1000" dirty="0"/>
            </a:br>
            <a:r>
              <a:rPr lang="pl-PL" sz="1000" b="0" i="0" dirty="0">
                <a:solidFill>
                  <a:srgbClr val="333333"/>
                </a:solidFill>
                <a:effectLst/>
                <a:latin typeface="DeliveryRegular"/>
              </a:rPr>
              <a:t>• DHL Blisko Ciebie​</a:t>
            </a:r>
            <a:endParaRPr lang="en-US" sz="1000" dirty="0">
              <a:latin typeface="+mj-lt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B05C9465-E7E8-FF80-BCC0-C5C11E69479D}"/>
              </a:ext>
            </a:extLst>
          </p:cNvPr>
          <p:cNvSpPr txBox="1"/>
          <p:nvPr/>
        </p:nvSpPr>
        <p:spPr>
          <a:xfrm>
            <a:off x="2057400" y="1428750"/>
            <a:ext cx="26288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000" b="1" i="0" dirty="0">
                <a:solidFill>
                  <a:srgbClr val="333333"/>
                </a:solidFill>
                <a:effectLst/>
                <a:latin typeface="DeliveryRegular"/>
              </a:rPr>
              <a:t>DHL Blisko Ciebie​</a:t>
            </a:r>
            <a:br>
              <a:rPr lang="pl-PL" sz="1000" dirty="0"/>
            </a:br>
            <a:r>
              <a:rPr lang="pl-PL" sz="1000" b="0" i="0" dirty="0">
                <a:solidFill>
                  <a:srgbClr val="333333"/>
                </a:solidFill>
                <a:effectLst/>
                <a:latin typeface="DeliveryRegular"/>
              </a:rPr>
              <a:t>Dostawa do automatu lub punktu, a gdy nie będzie ich w pobliżu doręczymy paczkę pod wskazany adres</a:t>
            </a:r>
            <a:endParaRPr lang="pl-PL" sz="1000" dirty="0"/>
          </a:p>
        </p:txBody>
      </p:sp>
      <p:pic>
        <p:nvPicPr>
          <p:cNvPr id="17" name="object 13">
            <a:extLst>
              <a:ext uri="{FF2B5EF4-FFF2-40B4-BE49-F238E27FC236}">
                <a16:creationId xmlns:a16="http://schemas.microsoft.com/office/drawing/2014/main" id="{1AED3159-4ED6-8997-7E43-8D3C43A46862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768464" y="1591802"/>
            <a:ext cx="935736" cy="205739"/>
          </a:xfrm>
          <a:prstGeom prst="rect">
            <a:avLst/>
          </a:prstGeom>
        </p:spPr>
      </p:pic>
      <p:pic>
        <p:nvPicPr>
          <p:cNvPr id="5" name="Obraz 4" descr="Obraz zawierający logo, żółty, tekst, Czcionka&#10;&#10;Opis wygenerowany automatycznie">
            <a:extLst>
              <a:ext uri="{FF2B5EF4-FFF2-40B4-BE49-F238E27FC236}">
                <a16:creationId xmlns:a16="http://schemas.microsoft.com/office/drawing/2014/main" id="{5C0CF469-E22F-4CAF-FD36-AB42CEBF3A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84" y="1490382"/>
            <a:ext cx="1309751" cy="32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554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24433" y="317640"/>
            <a:ext cx="875649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2400" spc="120" dirty="0"/>
              <a:t>Koszyk – Oznaczenie automatów i punktów </a:t>
            </a:r>
            <a:r>
              <a:rPr sz="2400" spc="60" dirty="0" err="1"/>
              <a:t>na</a:t>
            </a:r>
            <a:r>
              <a:rPr sz="2400" spc="-90" dirty="0"/>
              <a:t> </a:t>
            </a:r>
            <a:r>
              <a:rPr sz="2400" spc="75" dirty="0"/>
              <a:t>mapce</a:t>
            </a: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81015" y="1431036"/>
            <a:ext cx="3899916" cy="3172968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311302" y="1056513"/>
            <a:ext cx="8099425" cy="9569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2405" marR="5080" indent="-180340">
              <a:lnSpc>
                <a:spcPct val="110000"/>
              </a:lnSpc>
              <a:spcBef>
                <a:spcPts val="100"/>
              </a:spcBef>
              <a:buClr>
                <a:srgbClr val="D30411"/>
              </a:buClr>
              <a:buFont typeface="Arial"/>
              <a:buChar char="•"/>
              <a:tabLst>
                <a:tab pos="193040" algn="l"/>
              </a:tabLst>
            </a:pPr>
            <a:r>
              <a:rPr sz="1200" spc="35" dirty="0">
                <a:latin typeface="Calibri"/>
                <a:cs typeface="Calibri"/>
              </a:rPr>
              <a:t>Prezentacja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punktów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30" dirty="0">
                <a:latin typeface="Calibri"/>
                <a:cs typeface="Calibri"/>
              </a:rPr>
              <a:t>odbioru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70" dirty="0">
                <a:latin typeface="Calibri"/>
                <a:cs typeface="Calibri"/>
              </a:rPr>
              <a:t>w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formie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pinezki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na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mapie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(logotypy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70" dirty="0">
                <a:latin typeface="Calibri"/>
                <a:cs typeface="Calibri"/>
              </a:rPr>
              <a:t>w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postaci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kolistych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znaków)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25" dirty="0">
                <a:latin typeface="Calibri"/>
                <a:cs typeface="Calibri"/>
              </a:rPr>
              <a:t>jest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jednym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65" dirty="0">
                <a:latin typeface="Calibri"/>
                <a:cs typeface="Calibri"/>
              </a:rPr>
              <a:t>z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25" dirty="0">
                <a:latin typeface="Calibri"/>
                <a:cs typeface="Calibri"/>
              </a:rPr>
              <a:t>najbardziej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przystępnych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form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wizualizacji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spc="25" dirty="0">
                <a:latin typeface="Calibri"/>
                <a:cs typeface="Calibri"/>
              </a:rPr>
              <a:t>punktów.</a:t>
            </a:r>
            <a:endParaRPr sz="1200" dirty="0">
              <a:latin typeface="Calibri"/>
              <a:cs typeface="Calibri"/>
            </a:endParaRPr>
          </a:p>
          <a:p>
            <a:pPr marL="372110" lvl="1" indent="-180340">
              <a:lnSpc>
                <a:spcPct val="100000"/>
              </a:lnSpc>
              <a:spcBef>
                <a:spcPts val="650"/>
              </a:spcBef>
              <a:buClr>
                <a:srgbClr val="D30411"/>
              </a:buClr>
              <a:buFont typeface="Symbol"/>
              <a:buChar char=""/>
              <a:tabLst>
                <a:tab pos="372745" algn="l"/>
              </a:tabLst>
            </a:pPr>
            <a:r>
              <a:rPr sz="1200" spc="40" dirty="0">
                <a:latin typeface="Calibri"/>
                <a:cs typeface="Calibri"/>
              </a:rPr>
              <a:t>Klient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55" dirty="0">
                <a:latin typeface="Calibri"/>
                <a:cs typeface="Calibri"/>
              </a:rPr>
              <a:t>ma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możliwość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oznaczenia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logo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90" dirty="0">
                <a:latin typeface="Calibri"/>
                <a:cs typeface="Calibri"/>
              </a:rPr>
              <a:t>DHL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50" dirty="0">
                <a:latin typeface="Calibri"/>
                <a:cs typeface="Calibri"/>
              </a:rPr>
              <a:t>wszystkich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punktów</a:t>
            </a:r>
            <a:endParaRPr sz="1200" dirty="0">
              <a:latin typeface="Calibri"/>
              <a:cs typeface="Calibri"/>
            </a:endParaRPr>
          </a:p>
          <a:p>
            <a:pPr marL="372110" lvl="1" indent="-180340">
              <a:lnSpc>
                <a:spcPct val="100000"/>
              </a:lnSpc>
              <a:spcBef>
                <a:spcPts val="635"/>
              </a:spcBef>
              <a:buClr>
                <a:srgbClr val="D30411"/>
              </a:buClr>
              <a:buFont typeface="Symbol"/>
              <a:buChar char=""/>
              <a:tabLst>
                <a:tab pos="372745" algn="l"/>
              </a:tabLst>
            </a:pPr>
            <a:r>
              <a:rPr sz="1200" spc="40" dirty="0">
                <a:latin typeface="Calibri"/>
                <a:cs typeface="Calibri"/>
              </a:rPr>
              <a:t>lub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oznaczenia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punktów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logo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45" dirty="0">
                <a:latin typeface="Calibri"/>
                <a:cs typeface="Calibri"/>
              </a:rPr>
              <a:t>naszych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35" dirty="0">
                <a:latin typeface="Calibri"/>
                <a:cs typeface="Calibri"/>
              </a:rPr>
              <a:t>partnerów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40" dirty="0">
                <a:latin typeface="Calibri"/>
                <a:cs typeface="Calibri"/>
              </a:rPr>
              <a:t>(Żabka,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lang="pl-PL" sz="1200" spc="45" dirty="0">
                <a:latin typeface="Calibri"/>
                <a:cs typeface="Calibri"/>
              </a:rPr>
              <a:t>Lidl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15" dirty="0">
                <a:latin typeface="Calibri"/>
                <a:cs typeface="Calibri"/>
              </a:rPr>
              <a:t>itd.)</a:t>
            </a:r>
            <a:endParaRPr sz="1200" dirty="0">
              <a:latin typeface="Calibri"/>
              <a:cs typeface="Calibri"/>
            </a:endParaRPr>
          </a:p>
        </p:txBody>
      </p:sp>
      <p:grpSp>
        <p:nvGrpSpPr>
          <p:cNvPr id="3" name="Grupa 2">
            <a:extLst>
              <a:ext uri="{FF2B5EF4-FFF2-40B4-BE49-F238E27FC236}">
                <a16:creationId xmlns:a16="http://schemas.microsoft.com/office/drawing/2014/main" id="{0B4C58CE-6BF9-220A-287E-D6A479845879}"/>
              </a:ext>
            </a:extLst>
          </p:cNvPr>
          <p:cNvGrpSpPr/>
          <p:nvPr/>
        </p:nvGrpSpPr>
        <p:grpSpPr>
          <a:xfrm>
            <a:off x="7606678" y="128269"/>
            <a:ext cx="1327403" cy="249936"/>
            <a:chOff x="7577328" y="4744211"/>
            <a:chExt cx="1327403" cy="249936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77328" y="4744211"/>
              <a:ext cx="1327403" cy="249936"/>
            </a:xfrm>
            <a:prstGeom prst="rect">
              <a:avLst/>
            </a:prstGeom>
          </p:spPr>
        </p:pic>
        <p:sp>
          <p:nvSpPr>
            <p:cNvPr id="15" name="object 15"/>
            <p:cNvSpPr txBox="1"/>
            <p:nvPr/>
          </p:nvSpPr>
          <p:spPr>
            <a:xfrm>
              <a:off x="7640828" y="4768478"/>
              <a:ext cx="1139825" cy="172483"/>
            </a:xfrm>
            <a:prstGeom prst="rect">
              <a:avLst/>
            </a:prstGeom>
          </p:spPr>
          <p:txBody>
            <a:bodyPr vert="horz" wrap="square" lIns="0" tIns="31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25"/>
                </a:spcBef>
              </a:pPr>
              <a:r>
                <a:rPr sz="1100" b="1" spc="85" dirty="0">
                  <a:solidFill>
                    <a:srgbClr val="FFFFFF"/>
                  </a:solidFill>
                  <a:latin typeface="Calibri"/>
                  <a:cs typeface="Calibri"/>
                  <a:hlinkClick r:id="rId4"/>
                </a:rPr>
                <a:t>P</a:t>
              </a:r>
              <a:r>
                <a:rPr sz="1100" b="1" spc="40" dirty="0">
                  <a:solidFill>
                    <a:srgbClr val="FFFFFF"/>
                  </a:solidFill>
                  <a:latin typeface="Calibri"/>
                  <a:cs typeface="Calibri"/>
                  <a:hlinkClick r:id="rId4"/>
                </a:rPr>
                <a:t>ob</a:t>
              </a:r>
              <a:r>
                <a:rPr sz="1100" b="1" spc="25" dirty="0">
                  <a:solidFill>
                    <a:srgbClr val="FFFFFF"/>
                  </a:solidFill>
                  <a:latin typeface="Calibri"/>
                  <a:cs typeface="Calibri"/>
                  <a:hlinkClick r:id="rId4"/>
                </a:rPr>
                <a:t>i</a:t>
              </a:r>
              <a:r>
                <a:rPr sz="1100" b="1" spc="50" dirty="0">
                  <a:solidFill>
                    <a:srgbClr val="FFFFFF"/>
                  </a:solidFill>
                  <a:latin typeface="Calibri"/>
                  <a:cs typeface="Calibri"/>
                  <a:hlinkClick r:id="rId4"/>
                </a:rPr>
                <a:t>erz</a:t>
              </a:r>
              <a:r>
                <a:rPr sz="1100" b="1" spc="-45" dirty="0">
                  <a:solidFill>
                    <a:srgbClr val="FFFFFF"/>
                  </a:solidFill>
                  <a:latin typeface="Calibri"/>
                  <a:cs typeface="Calibri"/>
                  <a:hlinkClick r:id="rId4"/>
                </a:rPr>
                <a:t> </a:t>
              </a:r>
              <a:r>
                <a:rPr sz="1100" b="1" spc="60" dirty="0">
                  <a:solidFill>
                    <a:srgbClr val="FFFFFF"/>
                  </a:solidFill>
                  <a:latin typeface="Calibri"/>
                  <a:cs typeface="Calibri"/>
                  <a:hlinkClick r:id="rId4"/>
                </a:rPr>
                <a:t>m</a:t>
              </a:r>
              <a:r>
                <a:rPr sz="1100" b="1" spc="25" dirty="0">
                  <a:solidFill>
                    <a:srgbClr val="FFFFFF"/>
                  </a:solidFill>
                  <a:latin typeface="Calibri"/>
                  <a:cs typeface="Calibri"/>
                  <a:hlinkClick r:id="rId4"/>
                </a:rPr>
                <a:t>at</a:t>
              </a:r>
              <a:r>
                <a:rPr sz="1100" b="1" spc="45" dirty="0">
                  <a:solidFill>
                    <a:srgbClr val="FFFFFF"/>
                  </a:solidFill>
                  <a:latin typeface="Calibri"/>
                  <a:cs typeface="Calibri"/>
                  <a:hlinkClick r:id="rId4"/>
                </a:rPr>
                <a:t>er</a:t>
              </a:r>
              <a:r>
                <a:rPr sz="1100" b="1" spc="20" dirty="0">
                  <a:solidFill>
                    <a:srgbClr val="FFFFFF"/>
                  </a:solidFill>
                  <a:latin typeface="Calibri"/>
                  <a:cs typeface="Calibri"/>
                  <a:hlinkClick r:id="rId4"/>
                </a:rPr>
                <a:t>i</a:t>
              </a:r>
              <a:r>
                <a:rPr sz="1100" b="1" spc="40" dirty="0">
                  <a:solidFill>
                    <a:srgbClr val="FFFFFF"/>
                  </a:solidFill>
                  <a:latin typeface="Calibri"/>
                  <a:cs typeface="Calibri"/>
                  <a:hlinkClick r:id="rId4"/>
                </a:rPr>
                <a:t>ał</a:t>
              </a:r>
              <a:r>
                <a:rPr sz="1100" b="1" spc="65" dirty="0">
                  <a:solidFill>
                    <a:srgbClr val="FFFFFF"/>
                  </a:solidFill>
                  <a:latin typeface="Calibri"/>
                  <a:cs typeface="Calibri"/>
                  <a:hlinkClick r:id="rId4"/>
                </a:rPr>
                <a:t>y</a:t>
              </a:r>
              <a:endParaRPr sz="1100" dirty="0">
                <a:latin typeface="Calibri"/>
                <a:cs typeface="Calibri"/>
              </a:endParaRPr>
            </a:p>
          </p:txBody>
        </p:sp>
      </p:grpSp>
      <p:pic>
        <p:nvPicPr>
          <p:cNvPr id="8" name="Obraz 7" descr="Obraz zawierający tekst, logo, zrzut ekranu, Czcionka&#10;&#10;Opis wygenerowany automatycznie">
            <a:extLst>
              <a:ext uri="{FF2B5EF4-FFF2-40B4-BE49-F238E27FC236}">
                <a16:creationId xmlns:a16="http://schemas.microsoft.com/office/drawing/2014/main" id="{3769F6CA-2BE5-6D9D-3C61-2A6F259215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542464"/>
            <a:ext cx="3557588" cy="206365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736915f3-2f02-4945-8997-f2963298db46}" enabled="1" method="Standard" siteId="{cd99fef8-1cd3-4a2a-9bdf-15531181d65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1156</TotalTime>
  <Words>885</Words>
  <Application>Microsoft Office PowerPoint</Application>
  <PresentationFormat>Pokaz na ekranie (16:9)</PresentationFormat>
  <Paragraphs>120</Paragraphs>
  <Slides>12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8" baseType="lpstr">
      <vt:lpstr>Arial</vt:lpstr>
      <vt:lpstr>Calibri</vt:lpstr>
      <vt:lpstr>Delivery</vt:lpstr>
      <vt:lpstr>DeliveryRegular</vt:lpstr>
      <vt:lpstr>Symbol</vt:lpstr>
      <vt:lpstr>Office Theme</vt:lpstr>
      <vt:lpstr>Branding e-commerce  Zamieszczanie logotypów DHL  w koszykach esklepów</vt:lpstr>
      <vt:lpstr>Branding koszyków klientów</vt:lpstr>
      <vt:lpstr>Zasady wykorzystania logo DHL</vt:lpstr>
      <vt:lpstr>Zasady wykorzystania logo DHL na kreacjach graficznych</vt:lpstr>
      <vt:lpstr>Koszyk – doręczenie do Automatu DHL BOX i punktu POP</vt:lpstr>
      <vt:lpstr>KOSZYK– doręczenie do Automatów</vt:lpstr>
      <vt:lpstr>Koszyk – doręczenie do punktu POP</vt:lpstr>
      <vt:lpstr>Koszyk – dostawa Blisko Ciebie</vt:lpstr>
      <vt:lpstr>Koszyk – Oznaczenie automatów i punktów na mapce</vt:lpstr>
      <vt:lpstr>Koszyk – doręczenie Kurierem</vt:lpstr>
      <vt:lpstr>Przykład użycia – bannery dla esklepów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DHL Layout and Image Library</dc:title>
  <dc:creator>anna.prokop@dhl.com</dc:creator>
  <cp:lastModifiedBy>Marcin Przybylski (DHL eCom PL)</cp:lastModifiedBy>
  <cp:revision>49</cp:revision>
  <dcterms:created xsi:type="dcterms:W3CDTF">2021-06-10T09:19:14Z</dcterms:created>
  <dcterms:modified xsi:type="dcterms:W3CDTF">2025-03-31T14:36:11Z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2020-11-10T00:00:00Z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2021-06-10T00:00:00Z</vt:filetime>
  </property>
  <property fmtid="{D5CDD505-2E9C-101B-9397-08002B2CF9AE}" pid="5" name="MSIP_Label_736915f3-2f02-4945-8997-f2963298db46_Enabled">
    <vt:lpwstr>true</vt:lpwstr>
  </property>
  <property fmtid="{D5CDD505-2E9C-101B-9397-08002B2CF9AE}" pid="6" name="MSIP_Label_736915f3-2f02-4945-8997-f2963298db46_SetDate">
    <vt:lpwstr>2023-09-15T11:09:46Z</vt:lpwstr>
  </property>
  <property fmtid="{D5CDD505-2E9C-101B-9397-08002B2CF9AE}" pid="7" name="MSIP_Label_736915f3-2f02-4945-8997-f2963298db46_Method">
    <vt:lpwstr>Standard</vt:lpwstr>
  </property>
  <property fmtid="{D5CDD505-2E9C-101B-9397-08002B2CF9AE}" pid="8" name="MSIP_Label_736915f3-2f02-4945-8997-f2963298db46_Name">
    <vt:lpwstr>Internal</vt:lpwstr>
  </property>
  <property fmtid="{D5CDD505-2E9C-101B-9397-08002B2CF9AE}" pid="9" name="MSIP_Label_736915f3-2f02-4945-8997-f2963298db46_SiteId">
    <vt:lpwstr>cd99fef8-1cd3-4a2a-9bdf-15531181d65e</vt:lpwstr>
  </property>
  <property fmtid="{D5CDD505-2E9C-101B-9397-08002B2CF9AE}" pid="10" name="MSIP_Label_736915f3-2f02-4945-8997-f2963298db46_ActionId">
    <vt:lpwstr>d8339024-ca22-4d2f-8a3e-c646251dbdec</vt:lpwstr>
  </property>
  <property fmtid="{D5CDD505-2E9C-101B-9397-08002B2CF9AE}" pid="11" name="MSIP_Label_736915f3-2f02-4945-8997-f2963298db46_ContentBits">
    <vt:lpwstr>1</vt:lpwstr>
  </property>
</Properties>
</file>